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8"/>
  </p:notesMasterIdLst>
  <p:sldIdLst>
    <p:sldId id="257"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301D3-9FAE-425A-9EF2-D3AB2C2F2F69}" v="55" dt="2023-09-21T03:53:32.282"/>
    <p1510:client id="{CD689FC5-06D6-4C4A-9538-0EABBB30A6AC}" v="1" dt="2023-09-21T05:11:12.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5" autoAdjust="0"/>
    <p:restoredTop sz="60805" autoAdjust="0"/>
  </p:normalViewPr>
  <p:slideViewPr>
    <p:cSldViewPr snapToGrid="0">
      <p:cViewPr varScale="1">
        <p:scale>
          <a:sx n="71" d="100"/>
          <a:sy n="71" d="100"/>
        </p:scale>
        <p:origin x="1302" y="6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Master" Target="slideMasters/slideMaster1.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Sanderson" userId="S::christine.sanderson_nt.gov.au#ext#@anzspm.onmicrosoft.com::02dd4442-ec9f-4a5d-9d3b-934cccbebcba" providerId="AD" clId="Web-{CD689FC5-06D6-4C4A-9538-0EABBB30A6AC}"/>
    <pc:docChg chg="modSld">
      <pc:chgData name="Christine Sanderson" userId="S::christine.sanderson_nt.gov.au#ext#@anzspm.onmicrosoft.com::02dd4442-ec9f-4a5d-9d3b-934cccbebcba" providerId="AD" clId="Web-{CD689FC5-06D6-4C4A-9538-0EABBB30A6AC}" dt="2023-09-21T05:11:12.225" v="0" actId="14100"/>
      <pc:docMkLst>
        <pc:docMk/>
      </pc:docMkLst>
      <pc:sldChg chg="modSp">
        <pc:chgData name="Christine Sanderson" userId="S::christine.sanderson_nt.gov.au#ext#@anzspm.onmicrosoft.com::02dd4442-ec9f-4a5d-9d3b-934cccbebcba" providerId="AD" clId="Web-{CD689FC5-06D6-4C4A-9538-0EABBB30A6AC}" dt="2023-09-21T05:11:12.225" v="0" actId="14100"/>
        <pc:sldMkLst>
          <pc:docMk/>
          <pc:sldMk cId="2873040597" sldId="257"/>
        </pc:sldMkLst>
        <pc:picChg chg="mod">
          <ac:chgData name="Christine Sanderson" userId="S::christine.sanderson_nt.gov.au#ext#@anzspm.onmicrosoft.com::02dd4442-ec9f-4a5d-9d3b-934cccbebcba" providerId="AD" clId="Web-{CD689FC5-06D6-4C4A-9538-0EABBB30A6AC}" dt="2023-09-21T05:11:12.225" v="0" actId="14100"/>
          <ac:picMkLst>
            <pc:docMk/>
            <pc:sldMk cId="2873040597" sldId="257"/>
            <ac:picMk id="107" creationId="{6745EEEE-E863-CAD5-F95F-F3E66F3BE893}"/>
          </ac:picMkLst>
        </pc:picChg>
      </pc:sldChg>
    </pc:docChg>
  </pc:docChgLst>
  <pc:docChgLst>
    <pc:chgData name="Jo  Risk" userId="a5a8bae3-3695-4ea0-89e4-d349e4190eef" providerId="ADAL" clId="{82D301D3-9FAE-425A-9EF2-D3AB2C2F2F69}"/>
    <pc:docChg chg="undo custSel modSld">
      <pc:chgData name="Jo  Risk" userId="a5a8bae3-3695-4ea0-89e4-d349e4190eef" providerId="ADAL" clId="{82D301D3-9FAE-425A-9EF2-D3AB2C2F2F69}" dt="2023-09-21T03:53:32.274" v="394"/>
      <pc:docMkLst>
        <pc:docMk/>
      </pc:docMkLst>
      <pc:sldChg chg="addSp delSp modSp mod modTransition modAnim">
        <pc:chgData name="Jo  Risk" userId="a5a8bae3-3695-4ea0-89e4-d349e4190eef" providerId="ADAL" clId="{82D301D3-9FAE-425A-9EF2-D3AB2C2F2F69}" dt="2023-09-21T03:53:32.274" v="394"/>
        <pc:sldMkLst>
          <pc:docMk/>
          <pc:sldMk cId="2873040597" sldId="257"/>
        </pc:sldMkLst>
        <pc:picChg chg="add del mod ord">
          <ac:chgData name="Jo  Risk" userId="a5a8bae3-3695-4ea0-89e4-d349e4190eef" providerId="ADAL" clId="{82D301D3-9FAE-425A-9EF2-D3AB2C2F2F69}" dt="2023-09-20T23:58:46.054" v="2"/>
          <ac:picMkLst>
            <pc:docMk/>
            <pc:sldMk cId="2873040597" sldId="257"/>
            <ac:picMk id="9" creationId="{1A262AC9-57C2-3C0A-9233-1B3D2E6A4C5C}"/>
          </ac:picMkLst>
        </pc:picChg>
        <pc:picChg chg="add del mod">
          <ac:chgData name="Jo  Risk" userId="a5a8bae3-3695-4ea0-89e4-d349e4190eef" providerId="ADAL" clId="{82D301D3-9FAE-425A-9EF2-D3AB2C2F2F69}" dt="2023-09-21T00:10:48.389" v="99"/>
          <ac:picMkLst>
            <pc:docMk/>
            <pc:sldMk cId="2873040597" sldId="257"/>
            <ac:picMk id="10" creationId="{164B10C6-9F29-1646-ABDD-2C07C5E30DCB}"/>
          </ac:picMkLst>
        </pc:picChg>
        <pc:picChg chg="add del mod">
          <ac:chgData name="Jo  Risk" userId="a5a8bae3-3695-4ea0-89e4-d349e4190eef" providerId="ADAL" clId="{82D301D3-9FAE-425A-9EF2-D3AB2C2F2F69}" dt="2023-09-21T00:10:48.389" v="99"/>
          <ac:picMkLst>
            <pc:docMk/>
            <pc:sldMk cId="2873040597" sldId="257"/>
            <ac:picMk id="11" creationId="{2F46BD6E-1313-2EF7-5530-55BAF6CDCC01}"/>
          </ac:picMkLst>
        </pc:picChg>
        <pc:picChg chg="del">
          <ac:chgData name="Jo  Risk" userId="a5a8bae3-3695-4ea0-89e4-d349e4190eef" providerId="ADAL" clId="{82D301D3-9FAE-425A-9EF2-D3AB2C2F2F69}" dt="2023-09-20T23:57:12.932" v="1"/>
          <ac:picMkLst>
            <pc:docMk/>
            <pc:sldMk cId="2873040597" sldId="257"/>
            <ac:picMk id="12" creationId="{794E609C-0776-ECE5-503D-1FE450F84BFE}"/>
          </ac:picMkLst>
        </pc:picChg>
        <pc:picChg chg="del">
          <ac:chgData name="Jo  Risk" userId="a5a8bae3-3695-4ea0-89e4-d349e4190eef" providerId="ADAL" clId="{82D301D3-9FAE-425A-9EF2-D3AB2C2F2F69}" dt="2023-09-20T23:58:46.054" v="2"/>
          <ac:picMkLst>
            <pc:docMk/>
            <pc:sldMk cId="2873040597" sldId="257"/>
            <ac:picMk id="15" creationId="{B342F92D-6510-A256-F43B-7A7626DD0FEA}"/>
          </ac:picMkLst>
        </pc:picChg>
        <pc:picChg chg="add del mod ord">
          <ac:chgData name="Jo  Risk" userId="a5a8bae3-3695-4ea0-89e4-d349e4190eef" providerId="ADAL" clId="{82D301D3-9FAE-425A-9EF2-D3AB2C2F2F69}" dt="2023-09-21T00:11:11.003" v="100"/>
          <ac:picMkLst>
            <pc:docMk/>
            <pc:sldMk cId="2873040597" sldId="257"/>
            <ac:picMk id="20" creationId="{0840B62B-9F4E-E178-84E5-929A55723371}"/>
          </ac:picMkLst>
        </pc:picChg>
        <pc:picChg chg="add del mod ord">
          <ac:chgData name="Jo  Risk" userId="a5a8bae3-3695-4ea0-89e4-d349e4190eef" providerId="ADAL" clId="{82D301D3-9FAE-425A-9EF2-D3AB2C2F2F69}" dt="2023-09-21T00:11:11.003" v="100"/>
          <ac:picMkLst>
            <pc:docMk/>
            <pc:sldMk cId="2873040597" sldId="257"/>
            <ac:picMk id="21" creationId="{4BA69663-6544-37C3-644C-7CB8148A61CD}"/>
          </ac:picMkLst>
        </pc:picChg>
        <pc:picChg chg="add del mod">
          <ac:chgData name="Jo  Risk" userId="a5a8bae3-3695-4ea0-89e4-d349e4190eef" providerId="ADAL" clId="{82D301D3-9FAE-425A-9EF2-D3AB2C2F2F69}" dt="2023-09-21T00:11:32.959" v="103"/>
          <ac:picMkLst>
            <pc:docMk/>
            <pc:sldMk cId="2873040597" sldId="257"/>
            <ac:picMk id="22" creationId="{BE7D06C2-8AAA-E631-D35C-3CD3684728C9}"/>
          </ac:picMkLst>
        </pc:picChg>
        <pc:picChg chg="add del mod">
          <ac:chgData name="Jo  Risk" userId="a5a8bae3-3695-4ea0-89e4-d349e4190eef" providerId="ADAL" clId="{82D301D3-9FAE-425A-9EF2-D3AB2C2F2F69}" dt="2023-09-21T00:11:32.959" v="103"/>
          <ac:picMkLst>
            <pc:docMk/>
            <pc:sldMk cId="2873040597" sldId="257"/>
            <ac:picMk id="23" creationId="{CD363030-4038-1018-A92F-72312C1A562F}"/>
          </ac:picMkLst>
        </pc:picChg>
        <pc:picChg chg="add del mod ord">
          <ac:chgData name="Jo  Risk" userId="a5a8bae3-3695-4ea0-89e4-d349e4190eef" providerId="ADAL" clId="{82D301D3-9FAE-425A-9EF2-D3AB2C2F2F69}" dt="2023-09-21T00:11:55.011" v="104"/>
          <ac:picMkLst>
            <pc:docMk/>
            <pc:sldMk cId="2873040597" sldId="257"/>
            <ac:picMk id="30" creationId="{6884CEE1-3DEA-0C76-28B0-637D5223A276}"/>
          </ac:picMkLst>
        </pc:picChg>
        <pc:picChg chg="add del mod ord">
          <ac:chgData name="Jo  Risk" userId="a5a8bae3-3695-4ea0-89e4-d349e4190eef" providerId="ADAL" clId="{82D301D3-9FAE-425A-9EF2-D3AB2C2F2F69}" dt="2023-09-21T00:11:55.011" v="104"/>
          <ac:picMkLst>
            <pc:docMk/>
            <pc:sldMk cId="2873040597" sldId="257"/>
            <ac:picMk id="31" creationId="{C9EF1A29-F1EE-F0D0-7E55-5EE27395F144}"/>
          </ac:picMkLst>
        </pc:picChg>
        <pc:picChg chg="add del mod">
          <ac:chgData name="Jo  Risk" userId="a5a8bae3-3695-4ea0-89e4-d349e4190eef" providerId="ADAL" clId="{82D301D3-9FAE-425A-9EF2-D3AB2C2F2F69}" dt="2023-09-21T00:12:04.199" v="107"/>
          <ac:picMkLst>
            <pc:docMk/>
            <pc:sldMk cId="2873040597" sldId="257"/>
            <ac:picMk id="32" creationId="{5039BC77-FC00-9C7B-9187-C912915EE4EB}"/>
          </ac:picMkLst>
        </pc:picChg>
        <pc:picChg chg="add del mod">
          <ac:chgData name="Jo  Risk" userId="a5a8bae3-3695-4ea0-89e4-d349e4190eef" providerId="ADAL" clId="{82D301D3-9FAE-425A-9EF2-D3AB2C2F2F69}" dt="2023-09-21T00:12:04.199" v="107"/>
          <ac:picMkLst>
            <pc:docMk/>
            <pc:sldMk cId="2873040597" sldId="257"/>
            <ac:picMk id="33" creationId="{6EC09779-5599-8D0F-7B10-A7811FB5C89F}"/>
          </ac:picMkLst>
        </pc:picChg>
        <pc:picChg chg="add del mod ord">
          <ac:chgData name="Jo  Risk" userId="a5a8bae3-3695-4ea0-89e4-d349e4190eef" providerId="ADAL" clId="{82D301D3-9FAE-425A-9EF2-D3AB2C2F2F69}" dt="2023-09-21T00:12:25.062" v="108"/>
          <ac:picMkLst>
            <pc:docMk/>
            <pc:sldMk cId="2873040597" sldId="257"/>
            <ac:picMk id="40" creationId="{7006231C-940E-2415-C54B-B06E762B661E}"/>
          </ac:picMkLst>
        </pc:picChg>
        <pc:picChg chg="add del mod ord">
          <ac:chgData name="Jo  Risk" userId="a5a8bae3-3695-4ea0-89e4-d349e4190eef" providerId="ADAL" clId="{82D301D3-9FAE-425A-9EF2-D3AB2C2F2F69}" dt="2023-09-21T00:12:25.062" v="108"/>
          <ac:picMkLst>
            <pc:docMk/>
            <pc:sldMk cId="2873040597" sldId="257"/>
            <ac:picMk id="41" creationId="{36676819-5367-349C-8BD5-9F8685D988B5}"/>
          </ac:picMkLst>
        </pc:picChg>
        <pc:picChg chg="add del mod">
          <ac:chgData name="Jo  Risk" userId="a5a8bae3-3695-4ea0-89e4-d349e4190eef" providerId="ADAL" clId="{82D301D3-9FAE-425A-9EF2-D3AB2C2F2F69}" dt="2023-09-21T02:59:52.041" v="117"/>
          <ac:picMkLst>
            <pc:docMk/>
            <pc:sldMk cId="2873040597" sldId="257"/>
            <ac:picMk id="42" creationId="{1D671B1E-94D0-F67D-3590-8429C0231363}"/>
          </ac:picMkLst>
        </pc:picChg>
        <pc:picChg chg="add del mod">
          <ac:chgData name="Jo  Risk" userId="a5a8bae3-3695-4ea0-89e4-d349e4190eef" providerId="ADAL" clId="{82D301D3-9FAE-425A-9EF2-D3AB2C2F2F69}" dt="2023-09-21T02:59:52.041" v="117"/>
          <ac:picMkLst>
            <pc:docMk/>
            <pc:sldMk cId="2873040597" sldId="257"/>
            <ac:picMk id="43" creationId="{408AA68A-0609-E083-A6F6-2A26A0E42D50}"/>
          </ac:picMkLst>
        </pc:picChg>
        <pc:picChg chg="add del mod ord">
          <ac:chgData name="Jo  Risk" userId="a5a8bae3-3695-4ea0-89e4-d349e4190eef" providerId="ADAL" clId="{82D301D3-9FAE-425A-9EF2-D3AB2C2F2F69}" dt="2023-09-21T03:00:13.729" v="118"/>
          <ac:picMkLst>
            <pc:docMk/>
            <pc:sldMk cId="2873040597" sldId="257"/>
            <ac:picMk id="50" creationId="{2B95AEEE-036B-93CE-562A-2F434D777F95}"/>
          </ac:picMkLst>
        </pc:picChg>
        <pc:picChg chg="add del mod ord">
          <ac:chgData name="Jo  Risk" userId="a5a8bae3-3695-4ea0-89e4-d349e4190eef" providerId="ADAL" clId="{82D301D3-9FAE-425A-9EF2-D3AB2C2F2F69}" dt="2023-09-21T03:00:13.729" v="118"/>
          <ac:picMkLst>
            <pc:docMk/>
            <pc:sldMk cId="2873040597" sldId="257"/>
            <ac:picMk id="51" creationId="{D23F23D1-AAAF-952B-5715-D91A071CFFE7}"/>
          </ac:picMkLst>
        </pc:picChg>
        <pc:picChg chg="add del mod">
          <ac:chgData name="Jo  Risk" userId="a5a8bae3-3695-4ea0-89e4-d349e4190eef" providerId="ADAL" clId="{82D301D3-9FAE-425A-9EF2-D3AB2C2F2F69}" dt="2023-09-21T03:23:26.644" v="130"/>
          <ac:picMkLst>
            <pc:docMk/>
            <pc:sldMk cId="2873040597" sldId="257"/>
            <ac:picMk id="52" creationId="{757970A8-E40F-058D-4528-D9A84C622FA4}"/>
          </ac:picMkLst>
        </pc:picChg>
        <pc:picChg chg="add del mod">
          <ac:chgData name="Jo  Risk" userId="a5a8bae3-3695-4ea0-89e4-d349e4190eef" providerId="ADAL" clId="{82D301D3-9FAE-425A-9EF2-D3AB2C2F2F69}" dt="2023-09-21T03:23:26.644" v="130"/>
          <ac:picMkLst>
            <pc:docMk/>
            <pc:sldMk cId="2873040597" sldId="257"/>
            <ac:picMk id="53" creationId="{64ED24BA-2AC9-036B-7631-B65AC071B566}"/>
          </ac:picMkLst>
        </pc:picChg>
        <pc:picChg chg="add del mod ord">
          <ac:chgData name="Jo  Risk" userId="a5a8bae3-3695-4ea0-89e4-d349e4190eef" providerId="ADAL" clId="{82D301D3-9FAE-425A-9EF2-D3AB2C2F2F69}" dt="2023-09-21T03:23:47.448" v="131"/>
          <ac:picMkLst>
            <pc:docMk/>
            <pc:sldMk cId="2873040597" sldId="257"/>
            <ac:picMk id="64" creationId="{EB267685-ED7A-0818-56D9-9DCC51E29403}"/>
          </ac:picMkLst>
        </pc:picChg>
        <pc:picChg chg="add del mod ord">
          <ac:chgData name="Jo  Risk" userId="a5a8bae3-3695-4ea0-89e4-d349e4190eef" providerId="ADAL" clId="{82D301D3-9FAE-425A-9EF2-D3AB2C2F2F69}" dt="2023-09-21T03:23:47.448" v="131"/>
          <ac:picMkLst>
            <pc:docMk/>
            <pc:sldMk cId="2873040597" sldId="257"/>
            <ac:picMk id="65" creationId="{0CDADC57-EEFD-5A52-7030-07BA4CE8776C}"/>
          </ac:picMkLst>
        </pc:picChg>
        <pc:picChg chg="add del mod">
          <ac:chgData name="Jo  Risk" userId="a5a8bae3-3695-4ea0-89e4-d349e4190eef" providerId="ADAL" clId="{82D301D3-9FAE-425A-9EF2-D3AB2C2F2F69}" dt="2023-09-21T03:23:51.491" v="134"/>
          <ac:picMkLst>
            <pc:docMk/>
            <pc:sldMk cId="2873040597" sldId="257"/>
            <ac:picMk id="66" creationId="{86126042-90CA-D372-AE69-D8EBEE39589A}"/>
          </ac:picMkLst>
        </pc:picChg>
        <pc:picChg chg="add del mod">
          <ac:chgData name="Jo  Risk" userId="a5a8bae3-3695-4ea0-89e4-d349e4190eef" providerId="ADAL" clId="{82D301D3-9FAE-425A-9EF2-D3AB2C2F2F69}" dt="2023-09-21T03:23:51.491" v="134"/>
          <ac:picMkLst>
            <pc:docMk/>
            <pc:sldMk cId="2873040597" sldId="257"/>
            <ac:picMk id="67" creationId="{80461B55-0B02-64A3-CD38-AE613CB81262}"/>
          </ac:picMkLst>
        </pc:picChg>
        <pc:picChg chg="add del mod ord">
          <ac:chgData name="Jo  Risk" userId="a5a8bae3-3695-4ea0-89e4-d349e4190eef" providerId="ADAL" clId="{82D301D3-9FAE-425A-9EF2-D3AB2C2F2F69}" dt="2023-09-21T03:24:10.585" v="135"/>
          <ac:picMkLst>
            <pc:docMk/>
            <pc:sldMk cId="2873040597" sldId="257"/>
            <ac:picMk id="72" creationId="{259FC9AF-44B8-66CB-CC40-B0912B21A733}"/>
          </ac:picMkLst>
        </pc:picChg>
        <pc:picChg chg="add del mod ord">
          <ac:chgData name="Jo  Risk" userId="a5a8bae3-3695-4ea0-89e4-d349e4190eef" providerId="ADAL" clId="{82D301D3-9FAE-425A-9EF2-D3AB2C2F2F69}" dt="2023-09-21T03:24:10.585" v="135"/>
          <ac:picMkLst>
            <pc:docMk/>
            <pc:sldMk cId="2873040597" sldId="257"/>
            <ac:picMk id="73" creationId="{67337DFD-604D-6FE2-790D-30E94D147030}"/>
          </ac:picMkLst>
        </pc:picChg>
        <pc:picChg chg="add del mod">
          <ac:chgData name="Jo  Risk" userId="a5a8bae3-3695-4ea0-89e4-d349e4190eef" providerId="ADAL" clId="{82D301D3-9FAE-425A-9EF2-D3AB2C2F2F69}" dt="2023-09-21T03:30:45.374" v="144"/>
          <ac:picMkLst>
            <pc:docMk/>
            <pc:sldMk cId="2873040597" sldId="257"/>
            <ac:picMk id="74" creationId="{11D09DD6-AA1F-8AE6-49A3-4D882499FAB1}"/>
          </ac:picMkLst>
        </pc:picChg>
        <pc:picChg chg="add del mod">
          <ac:chgData name="Jo  Risk" userId="a5a8bae3-3695-4ea0-89e4-d349e4190eef" providerId="ADAL" clId="{82D301D3-9FAE-425A-9EF2-D3AB2C2F2F69}" dt="2023-09-21T03:30:45.374" v="144"/>
          <ac:picMkLst>
            <pc:docMk/>
            <pc:sldMk cId="2873040597" sldId="257"/>
            <ac:picMk id="75" creationId="{80944238-8C57-46B8-6782-973D585EAD2A}"/>
          </ac:picMkLst>
        </pc:picChg>
        <pc:picChg chg="add del mod ord">
          <ac:chgData name="Jo  Risk" userId="a5a8bae3-3695-4ea0-89e4-d349e4190eef" providerId="ADAL" clId="{82D301D3-9FAE-425A-9EF2-D3AB2C2F2F69}" dt="2023-09-21T03:31:07.701" v="145"/>
          <ac:picMkLst>
            <pc:docMk/>
            <pc:sldMk cId="2873040597" sldId="257"/>
            <ac:picMk id="82" creationId="{3934E661-DC25-D926-89FA-9D93BADB0A87}"/>
          </ac:picMkLst>
        </pc:picChg>
        <pc:picChg chg="add del mod ord">
          <ac:chgData name="Jo  Risk" userId="a5a8bae3-3695-4ea0-89e4-d349e4190eef" providerId="ADAL" clId="{82D301D3-9FAE-425A-9EF2-D3AB2C2F2F69}" dt="2023-09-21T03:31:07.701" v="145"/>
          <ac:picMkLst>
            <pc:docMk/>
            <pc:sldMk cId="2873040597" sldId="257"/>
            <ac:picMk id="83" creationId="{48C601BC-328A-6EEB-8BF8-0EE816273855}"/>
          </ac:picMkLst>
        </pc:picChg>
        <pc:picChg chg="add del mod">
          <ac:chgData name="Jo  Risk" userId="a5a8bae3-3695-4ea0-89e4-d349e4190eef" providerId="ADAL" clId="{82D301D3-9FAE-425A-9EF2-D3AB2C2F2F69}" dt="2023-09-21T03:32:04.504" v="148"/>
          <ac:picMkLst>
            <pc:docMk/>
            <pc:sldMk cId="2873040597" sldId="257"/>
            <ac:picMk id="84" creationId="{D9B2C750-1558-F623-8609-0068D54A82BE}"/>
          </ac:picMkLst>
        </pc:picChg>
        <pc:picChg chg="add del mod">
          <ac:chgData name="Jo  Risk" userId="a5a8bae3-3695-4ea0-89e4-d349e4190eef" providerId="ADAL" clId="{82D301D3-9FAE-425A-9EF2-D3AB2C2F2F69}" dt="2023-09-21T03:32:04.504" v="148"/>
          <ac:picMkLst>
            <pc:docMk/>
            <pc:sldMk cId="2873040597" sldId="257"/>
            <ac:picMk id="85" creationId="{BF119946-1C36-3094-5C5D-3CD1665A5B39}"/>
          </ac:picMkLst>
        </pc:picChg>
        <pc:picChg chg="add del mod ord">
          <ac:chgData name="Jo  Risk" userId="a5a8bae3-3695-4ea0-89e4-d349e4190eef" providerId="ADAL" clId="{82D301D3-9FAE-425A-9EF2-D3AB2C2F2F69}" dt="2023-09-21T03:32:25.698" v="149"/>
          <ac:picMkLst>
            <pc:docMk/>
            <pc:sldMk cId="2873040597" sldId="257"/>
            <ac:picMk id="92" creationId="{2BC5AF46-1AFE-CF45-05CC-D570736C55A2}"/>
          </ac:picMkLst>
        </pc:picChg>
        <pc:picChg chg="add del mod ord">
          <ac:chgData name="Jo  Risk" userId="a5a8bae3-3695-4ea0-89e4-d349e4190eef" providerId="ADAL" clId="{82D301D3-9FAE-425A-9EF2-D3AB2C2F2F69}" dt="2023-09-21T03:32:25.698" v="149"/>
          <ac:picMkLst>
            <pc:docMk/>
            <pc:sldMk cId="2873040597" sldId="257"/>
            <ac:picMk id="93" creationId="{32663531-E7F6-8703-4C0F-810B3D7A8C6C}"/>
          </ac:picMkLst>
        </pc:picChg>
        <pc:picChg chg="add del mod">
          <ac:chgData name="Jo  Risk" userId="a5a8bae3-3695-4ea0-89e4-d349e4190eef" providerId="ADAL" clId="{82D301D3-9FAE-425A-9EF2-D3AB2C2F2F69}" dt="2023-09-21T03:53:10.832" v="393"/>
          <ac:picMkLst>
            <pc:docMk/>
            <pc:sldMk cId="2873040597" sldId="257"/>
            <ac:picMk id="94" creationId="{B1AEF1FA-982B-9197-D5AA-2BA96B3634E8}"/>
          </ac:picMkLst>
        </pc:picChg>
        <pc:picChg chg="add del mod">
          <ac:chgData name="Jo  Risk" userId="a5a8bae3-3695-4ea0-89e4-d349e4190eef" providerId="ADAL" clId="{82D301D3-9FAE-425A-9EF2-D3AB2C2F2F69}" dt="2023-09-21T03:53:10.832" v="393"/>
          <ac:picMkLst>
            <pc:docMk/>
            <pc:sldMk cId="2873040597" sldId="257"/>
            <ac:picMk id="95" creationId="{D9AADF80-15CF-7014-7A9E-7E9C15F8CD86}"/>
          </ac:picMkLst>
        </pc:picChg>
        <pc:picChg chg="add del mod ord">
          <ac:chgData name="Jo  Risk" userId="a5a8bae3-3695-4ea0-89e4-d349e4190eef" providerId="ADAL" clId="{82D301D3-9FAE-425A-9EF2-D3AB2C2F2F69}" dt="2023-09-21T03:53:32.274" v="394"/>
          <ac:picMkLst>
            <pc:docMk/>
            <pc:sldMk cId="2873040597" sldId="257"/>
            <ac:picMk id="104" creationId="{30775B55-7E10-F4AE-E08F-D7B14AE5A6CA}"/>
          </ac:picMkLst>
        </pc:picChg>
        <pc:picChg chg="add del mod ord">
          <ac:chgData name="Jo  Risk" userId="a5a8bae3-3695-4ea0-89e4-d349e4190eef" providerId="ADAL" clId="{82D301D3-9FAE-425A-9EF2-D3AB2C2F2F69}" dt="2023-09-21T03:53:32.274" v="394"/>
          <ac:picMkLst>
            <pc:docMk/>
            <pc:sldMk cId="2873040597" sldId="257"/>
            <ac:picMk id="105" creationId="{64FE62C6-54BE-F519-7A6F-2E913F20A805}"/>
          </ac:picMkLst>
        </pc:picChg>
        <pc:picChg chg="add mod">
          <ac:chgData name="Jo  Risk" userId="a5a8bae3-3695-4ea0-89e4-d349e4190eef" providerId="ADAL" clId="{82D301D3-9FAE-425A-9EF2-D3AB2C2F2F69}" dt="2023-09-21T03:53:32.274" v="394"/>
          <ac:picMkLst>
            <pc:docMk/>
            <pc:sldMk cId="2873040597" sldId="257"/>
            <ac:picMk id="106" creationId="{BB3980D2-42CE-A695-74B2-0B860B1C713C}"/>
          </ac:picMkLst>
        </pc:picChg>
        <pc:picChg chg="add mod">
          <ac:chgData name="Jo  Risk" userId="a5a8bae3-3695-4ea0-89e4-d349e4190eef" providerId="ADAL" clId="{82D301D3-9FAE-425A-9EF2-D3AB2C2F2F69}" dt="2023-09-21T03:53:32.274" v="394"/>
          <ac:picMkLst>
            <pc:docMk/>
            <pc:sldMk cId="2873040597" sldId="257"/>
            <ac:picMk id="107" creationId="{6745EEEE-E863-CAD5-F95F-F3E66F3BE893}"/>
          </ac:picMkLst>
        </pc:picChg>
      </pc:sldChg>
      <pc:sldChg chg="addSp delSp modSp mod modTransition modAnim modNotesTx">
        <pc:chgData name="Jo  Risk" userId="a5a8bae3-3695-4ea0-89e4-d349e4190eef" providerId="ADAL" clId="{82D301D3-9FAE-425A-9EF2-D3AB2C2F2F69}" dt="2023-09-21T03:50:29.837" v="390"/>
        <pc:sldMkLst>
          <pc:docMk/>
          <pc:sldMk cId="4043468333" sldId="260"/>
        </pc:sldMkLst>
        <pc:picChg chg="add del mod">
          <ac:chgData name="Jo  Risk" userId="a5a8bae3-3695-4ea0-89e4-d349e4190eef" providerId="ADAL" clId="{82D301D3-9FAE-425A-9EF2-D3AB2C2F2F69}" dt="2023-09-21T00:12:50.715" v="110"/>
          <ac:picMkLst>
            <pc:docMk/>
            <pc:sldMk cId="4043468333" sldId="260"/>
            <ac:picMk id="5" creationId="{247CCF91-3147-78FD-4D47-4DC7606C54F2}"/>
          </ac:picMkLst>
        </pc:picChg>
        <pc:picChg chg="add del mod ord">
          <ac:chgData name="Jo  Risk" userId="a5a8bae3-3695-4ea0-89e4-d349e4190eef" providerId="ADAL" clId="{82D301D3-9FAE-425A-9EF2-D3AB2C2F2F69}" dt="2023-09-21T00:13:22.495" v="111"/>
          <ac:picMkLst>
            <pc:docMk/>
            <pc:sldMk cId="4043468333" sldId="260"/>
            <ac:picMk id="7" creationId="{90CF0264-F8D7-6A56-4436-3E027499FDC8}"/>
          </ac:picMkLst>
        </pc:picChg>
        <pc:picChg chg="add del mod">
          <ac:chgData name="Jo  Risk" userId="a5a8bae3-3695-4ea0-89e4-d349e4190eef" providerId="ADAL" clId="{82D301D3-9FAE-425A-9EF2-D3AB2C2F2F69}" dt="2023-09-21T00:13:39.226" v="113"/>
          <ac:picMkLst>
            <pc:docMk/>
            <pc:sldMk cId="4043468333" sldId="260"/>
            <ac:picMk id="8" creationId="{4D93316A-5937-77FF-F278-15B05BD3DD89}"/>
          </ac:picMkLst>
        </pc:picChg>
        <pc:picChg chg="add del mod ord">
          <ac:chgData name="Jo  Risk" userId="a5a8bae3-3695-4ea0-89e4-d349e4190eef" providerId="ADAL" clId="{82D301D3-9FAE-425A-9EF2-D3AB2C2F2F69}" dt="2023-09-21T00:14:50.809" v="114"/>
          <ac:picMkLst>
            <pc:docMk/>
            <pc:sldMk cId="4043468333" sldId="260"/>
            <ac:picMk id="12" creationId="{49DF8CCF-55F5-2149-9A31-2CEEC67F7383}"/>
          </ac:picMkLst>
        </pc:picChg>
        <pc:picChg chg="add del mod">
          <ac:chgData name="Jo  Risk" userId="a5a8bae3-3695-4ea0-89e4-d349e4190eef" providerId="ADAL" clId="{82D301D3-9FAE-425A-9EF2-D3AB2C2F2F69}" dt="2023-09-21T03:00:46.416" v="120"/>
          <ac:picMkLst>
            <pc:docMk/>
            <pc:sldMk cId="4043468333" sldId="260"/>
            <ac:picMk id="13" creationId="{CE89CFFC-F597-AA4F-E9D0-8807BFDDAF55}"/>
          </ac:picMkLst>
        </pc:picChg>
        <pc:picChg chg="add del mod ord">
          <ac:chgData name="Jo  Risk" userId="a5a8bae3-3695-4ea0-89e4-d349e4190eef" providerId="ADAL" clId="{82D301D3-9FAE-425A-9EF2-D3AB2C2F2F69}" dt="2023-09-21T03:01:23.984" v="121"/>
          <ac:picMkLst>
            <pc:docMk/>
            <pc:sldMk cId="4043468333" sldId="260"/>
            <ac:picMk id="17" creationId="{A554BA86-8D81-D7BB-152F-CE61315E8D54}"/>
          </ac:picMkLst>
        </pc:picChg>
        <pc:picChg chg="add del mod">
          <ac:chgData name="Jo  Risk" userId="a5a8bae3-3695-4ea0-89e4-d349e4190eef" providerId="ADAL" clId="{82D301D3-9FAE-425A-9EF2-D3AB2C2F2F69}" dt="2023-09-21T03:01:27.534" v="123"/>
          <ac:picMkLst>
            <pc:docMk/>
            <pc:sldMk cId="4043468333" sldId="260"/>
            <ac:picMk id="18" creationId="{68050F34-C41A-4B54-88E2-C73FA6B1AE65}"/>
          </ac:picMkLst>
        </pc:picChg>
        <pc:picChg chg="add del mod ord">
          <ac:chgData name="Jo  Risk" userId="a5a8bae3-3695-4ea0-89e4-d349e4190eef" providerId="ADAL" clId="{82D301D3-9FAE-425A-9EF2-D3AB2C2F2F69}" dt="2023-09-21T03:02:43.206" v="124"/>
          <ac:picMkLst>
            <pc:docMk/>
            <pc:sldMk cId="4043468333" sldId="260"/>
            <ac:picMk id="21" creationId="{721A65E0-AF8D-2B23-BCB4-D2A86B60FA34}"/>
          </ac:picMkLst>
        </pc:picChg>
        <pc:picChg chg="add del mod">
          <ac:chgData name="Jo  Risk" userId="a5a8bae3-3695-4ea0-89e4-d349e4190eef" providerId="ADAL" clId="{82D301D3-9FAE-425A-9EF2-D3AB2C2F2F69}" dt="2023-09-21T03:24:17.544" v="137"/>
          <ac:picMkLst>
            <pc:docMk/>
            <pc:sldMk cId="4043468333" sldId="260"/>
            <ac:picMk id="22" creationId="{0E09A59E-2EB1-AE51-249E-9F40B17CECF5}"/>
          </ac:picMkLst>
        </pc:picChg>
        <pc:picChg chg="add del mod ord">
          <ac:chgData name="Jo  Risk" userId="a5a8bae3-3695-4ea0-89e4-d349e4190eef" providerId="ADAL" clId="{82D301D3-9FAE-425A-9EF2-D3AB2C2F2F69}" dt="2023-09-21T03:25:25.382" v="138"/>
          <ac:picMkLst>
            <pc:docMk/>
            <pc:sldMk cId="4043468333" sldId="260"/>
            <ac:picMk id="26" creationId="{32FAC557-8230-D48C-968C-F88D2D8C8206}"/>
          </ac:picMkLst>
        </pc:picChg>
        <pc:picChg chg="add del mod">
          <ac:chgData name="Jo  Risk" userId="a5a8bae3-3695-4ea0-89e4-d349e4190eef" providerId="ADAL" clId="{82D301D3-9FAE-425A-9EF2-D3AB2C2F2F69}" dt="2023-09-21T03:32:36.566" v="151"/>
          <ac:picMkLst>
            <pc:docMk/>
            <pc:sldMk cId="4043468333" sldId="260"/>
            <ac:picMk id="27" creationId="{14E854DF-214D-77F7-1ACD-FD6111009DB7}"/>
          </ac:picMkLst>
        </pc:picChg>
        <pc:picChg chg="add del mod ord">
          <ac:chgData name="Jo  Risk" userId="a5a8bae3-3695-4ea0-89e4-d349e4190eef" providerId="ADAL" clId="{82D301D3-9FAE-425A-9EF2-D3AB2C2F2F69}" dt="2023-09-21T03:33:44.864" v="152"/>
          <ac:picMkLst>
            <pc:docMk/>
            <pc:sldMk cId="4043468333" sldId="260"/>
            <ac:picMk id="32" creationId="{0C999BE9-3938-6E25-3FC3-31054474E796}"/>
          </ac:picMkLst>
        </pc:picChg>
        <pc:picChg chg="add del mod">
          <ac:chgData name="Jo  Risk" userId="a5a8bae3-3695-4ea0-89e4-d349e4190eef" providerId="ADAL" clId="{82D301D3-9FAE-425A-9EF2-D3AB2C2F2F69}" dt="2023-09-21T03:37:49.061" v="202"/>
          <ac:picMkLst>
            <pc:docMk/>
            <pc:sldMk cId="4043468333" sldId="260"/>
            <ac:picMk id="33" creationId="{BBD95D72-A261-E52F-7DED-F42FAC1623BE}"/>
          </ac:picMkLst>
        </pc:picChg>
        <pc:picChg chg="add del mod ord">
          <ac:chgData name="Jo  Risk" userId="a5a8bae3-3695-4ea0-89e4-d349e4190eef" providerId="ADAL" clId="{82D301D3-9FAE-425A-9EF2-D3AB2C2F2F69}" dt="2023-09-21T03:39:02.997" v="203"/>
          <ac:picMkLst>
            <pc:docMk/>
            <pc:sldMk cId="4043468333" sldId="260"/>
            <ac:picMk id="37" creationId="{A648CB47-2CBA-6ED0-76DA-FB5740436346}"/>
          </ac:picMkLst>
        </pc:picChg>
        <pc:picChg chg="add del mod">
          <ac:chgData name="Jo  Risk" userId="a5a8bae3-3695-4ea0-89e4-d349e4190eef" providerId="ADAL" clId="{82D301D3-9FAE-425A-9EF2-D3AB2C2F2F69}" dt="2023-09-21T03:39:14.733" v="205"/>
          <ac:picMkLst>
            <pc:docMk/>
            <pc:sldMk cId="4043468333" sldId="260"/>
            <ac:picMk id="38" creationId="{E1CC4DAC-47B3-C111-C9A2-CE1716C0AA13}"/>
          </ac:picMkLst>
        </pc:picChg>
        <pc:picChg chg="add del mod ord">
          <ac:chgData name="Jo  Risk" userId="a5a8bae3-3695-4ea0-89e4-d349e4190eef" providerId="ADAL" clId="{82D301D3-9FAE-425A-9EF2-D3AB2C2F2F69}" dt="2023-09-21T03:40:21.759" v="206"/>
          <ac:picMkLst>
            <pc:docMk/>
            <pc:sldMk cId="4043468333" sldId="260"/>
            <ac:picMk id="42" creationId="{B94558EA-EF58-7DC5-FD5B-84A41F28C0D0}"/>
          </ac:picMkLst>
        </pc:picChg>
        <pc:picChg chg="add del mod">
          <ac:chgData name="Jo  Risk" userId="a5a8bae3-3695-4ea0-89e4-d349e4190eef" providerId="ADAL" clId="{82D301D3-9FAE-425A-9EF2-D3AB2C2F2F69}" dt="2023-09-21T03:40:25.086" v="208"/>
          <ac:picMkLst>
            <pc:docMk/>
            <pc:sldMk cId="4043468333" sldId="260"/>
            <ac:picMk id="43" creationId="{7400496A-F964-7E73-3DBA-882E52805B68}"/>
          </ac:picMkLst>
        </pc:picChg>
        <pc:picChg chg="add del mod ord">
          <ac:chgData name="Jo  Risk" userId="a5a8bae3-3695-4ea0-89e4-d349e4190eef" providerId="ADAL" clId="{82D301D3-9FAE-425A-9EF2-D3AB2C2F2F69}" dt="2023-09-21T03:40:54.868" v="209"/>
          <ac:picMkLst>
            <pc:docMk/>
            <pc:sldMk cId="4043468333" sldId="260"/>
            <ac:picMk id="46" creationId="{90EEA82F-EA40-1BD1-0827-1C58160964A9}"/>
          </ac:picMkLst>
        </pc:picChg>
        <pc:picChg chg="add del mod">
          <ac:chgData name="Jo  Risk" userId="a5a8bae3-3695-4ea0-89e4-d349e4190eef" providerId="ADAL" clId="{82D301D3-9FAE-425A-9EF2-D3AB2C2F2F69}" dt="2023-09-21T03:41:06.822" v="211"/>
          <ac:picMkLst>
            <pc:docMk/>
            <pc:sldMk cId="4043468333" sldId="260"/>
            <ac:picMk id="47" creationId="{7BDA33EB-7521-9CBD-E28E-554B42A600CB}"/>
          </ac:picMkLst>
        </pc:picChg>
        <pc:picChg chg="add del mod ord">
          <ac:chgData name="Jo  Risk" userId="a5a8bae3-3695-4ea0-89e4-d349e4190eef" providerId="ADAL" clId="{82D301D3-9FAE-425A-9EF2-D3AB2C2F2F69}" dt="2023-09-21T03:41:13.604" v="212"/>
          <ac:picMkLst>
            <pc:docMk/>
            <pc:sldMk cId="4043468333" sldId="260"/>
            <ac:picMk id="50" creationId="{15BC0899-90C1-4CC9-B6C3-E8B07C7C43BB}"/>
          </ac:picMkLst>
        </pc:picChg>
        <pc:picChg chg="add del mod">
          <ac:chgData name="Jo  Risk" userId="a5a8bae3-3695-4ea0-89e4-d349e4190eef" providerId="ADAL" clId="{82D301D3-9FAE-425A-9EF2-D3AB2C2F2F69}" dt="2023-09-21T03:41:15.707" v="214"/>
          <ac:picMkLst>
            <pc:docMk/>
            <pc:sldMk cId="4043468333" sldId="260"/>
            <ac:picMk id="51" creationId="{786D3141-80E4-9835-537A-3948F810066E}"/>
          </ac:picMkLst>
        </pc:picChg>
        <pc:picChg chg="add del mod ord">
          <ac:chgData name="Jo  Risk" userId="a5a8bae3-3695-4ea0-89e4-d349e4190eef" providerId="ADAL" clId="{82D301D3-9FAE-425A-9EF2-D3AB2C2F2F69}" dt="2023-09-21T03:41:54.311" v="215"/>
          <ac:picMkLst>
            <pc:docMk/>
            <pc:sldMk cId="4043468333" sldId="260"/>
            <ac:picMk id="54" creationId="{957BAFBA-985B-BDD4-89F0-E14456424866}"/>
          </ac:picMkLst>
        </pc:picChg>
        <pc:picChg chg="add del mod">
          <ac:chgData name="Jo  Risk" userId="a5a8bae3-3695-4ea0-89e4-d349e4190eef" providerId="ADAL" clId="{82D301D3-9FAE-425A-9EF2-D3AB2C2F2F69}" dt="2023-09-21T03:41:56.856" v="217"/>
          <ac:picMkLst>
            <pc:docMk/>
            <pc:sldMk cId="4043468333" sldId="260"/>
            <ac:picMk id="55" creationId="{2E6BCB4E-F33F-A03C-6A54-B237307F0078}"/>
          </ac:picMkLst>
        </pc:picChg>
        <pc:picChg chg="add del mod ord">
          <ac:chgData name="Jo  Risk" userId="a5a8bae3-3695-4ea0-89e4-d349e4190eef" providerId="ADAL" clId="{82D301D3-9FAE-425A-9EF2-D3AB2C2F2F69}" dt="2023-09-21T03:43:11.393" v="218"/>
          <ac:picMkLst>
            <pc:docMk/>
            <pc:sldMk cId="4043468333" sldId="260"/>
            <ac:picMk id="58" creationId="{6690D5B6-D5F4-71CA-1C56-8930A919A8B9}"/>
          </ac:picMkLst>
        </pc:picChg>
        <pc:picChg chg="add del mod">
          <ac:chgData name="Jo  Risk" userId="a5a8bae3-3695-4ea0-89e4-d349e4190eef" providerId="ADAL" clId="{82D301D3-9FAE-425A-9EF2-D3AB2C2F2F69}" dt="2023-09-21T03:49:24.170" v="389"/>
          <ac:picMkLst>
            <pc:docMk/>
            <pc:sldMk cId="4043468333" sldId="260"/>
            <ac:picMk id="59" creationId="{F7C724AF-815A-B89B-F57D-0A05D2E75526}"/>
          </ac:picMkLst>
        </pc:picChg>
        <pc:picChg chg="add del mod ord">
          <ac:chgData name="Jo  Risk" userId="a5a8bae3-3695-4ea0-89e4-d349e4190eef" providerId="ADAL" clId="{82D301D3-9FAE-425A-9EF2-D3AB2C2F2F69}" dt="2023-09-21T03:50:29.837" v="390"/>
          <ac:picMkLst>
            <pc:docMk/>
            <pc:sldMk cId="4043468333" sldId="260"/>
            <ac:picMk id="64" creationId="{3636B2CB-0DC4-4CD7-159E-12CFF526BAED}"/>
          </ac:picMkLst>
        </pc:picChg>
        <pc:picChg chg="add mod">
          <ac:chgData name="Jo  Risk" userId="a5a8bae3-3695-4ea0-89e4-d349e4190eef" providerId="ADAL" clId="{82D301D3-9FAE-425A-9EF2-D3AB2C2F2F69}" dt="2023-09-21T03:50:29.837" v="390"/>
          <ac:picMkLst>
            <pc:docMk/>
            <pc:sldMk cId="4043468333" sldId="260"/>
            <ac:picMk id="65" creationId="{322AA0A0-DD56-ED42-15B1-C66DAAFE70E3}"/>
          </ac:picMkLst>
        </pc:picChg>
      </pc:sldChg>
      <pc:sldChg chg="addSp delSp modSp mod modTransition modAnim">
        <pc:chgData name="Jo  Risk" userId="a5a8bae3-3695-4ea0-89e4-d349e4190eef" providerId="ADAL" clId="{82D301D3-9FAE-425A-9EF2-D3AB2C2F2F69}" dt="2023-09-21T03:34:51.376" v="155"/>
        <pc:sldMkLst>
          <pc:docMk/>
          <pc:sldMk cId="2311947588" sldId="261"/>
        </pc:sldMkLst>
        <pc:picChg chg="add del mod">
          <ac:chgData name="Jo  Risk" userId="a5a8bae3-3695-4ea0-89e4-d349e4190eef" providerId="ADAL" clId="{82D301D3-9FAE-425A-9EF2-D3AB2C2F2F69}" dt="2023-09-21T03:02:55.514" v="126"/>
          <ac:picMkLst>
            <pc:docMk/>
            <pc:sldMk cId="2311947588" sldId="261"/>
            <ac:picMk id="5" creationId="{59C938C3-BCDC-4176-BB05-C2D28AD2A9BE}"/>
          </ac:picMkLst>
        </pc:picChg>
        <pc:picChg chg="add del mod ord">
          <ac:chgData name="Jo  Risk" userId="a5a8bae3-3695-4ea0-89e4-d349e4190eef" providerId="ADAL" clId="{82D301D3-9FAE-425A-9EF2-D3AB2C2F2F69}" dt="2023-09-21T03:03:53.263" v="127"/>
          <ac:picMkLst>
            <pc:docMk/>
            <pc:sldMk cId="2311947588" sldId="261"/>
            <ac:picMk id="10" creationId="{42841C28-C491-E93E-CD84-3C99FFEA3511}"/>
          </ac:picMkLst>
        </pc:picChg>
        <pc:picChg chg="add del mod">
          <ac:chgData name="Jo  Risk" userId="a5a8bae3-3695-4ea0-89e4-d349e4190eef" providerId="ADAL" clId="{82D301D3-9FAE-425A-9EF2-D3AB2C2F2F69}" dt="2023-09-21T03:25:34.742" v="140"/>
          <ac:picMkLst>
            <pc:docMk/>
            <pc:sldMk cId="2311947588" sldId="261"/>
            <ac:picMk id="11" creationId="{83C45D96-B745-5A9F-1432-648882EAD7E6}"/>
          </ac:picMkLst>
        </pc:picChg>
        <pc:picChg chg="add del mod ord">
          <ac:chgData name="Jo  Risk" userId="a5a8bae3-3695-4ea0-89e4-d349e4190eef" providerId="ADAL" clId="{82D301D3-9FAE-425A-9EF2-D3AB2C2F2F69}" dt="2023-09-21T03:26:26.784" v="141"/>
          <ac:picMkLst>
            <pc:docMk/>
            <pc:sldMk cId="2311947588" sldId="261"/>
            <ac:picMk id="15" creationId="{13284D8C-314A-8CB2-C377-B0401F599CAE}"/>
          </ac:picMkLst>
        </pc:picChg>
        <pc:picChg chg="add del mod">
          <ac:chgData name="Jo  Risk" userId="a5a8bae3-3695-4ea0-89e4-d349e4190eef" providerId="ADAL" clId="{82D301D3-9FAE-425A-9EF2-D3AB2C2F2F69}" dt="2023-09-21T03:33:53.942" v="154"/>
          <ac:picMkLst>
            <pc:docMk/>
            <pc:sldMk cId="2311947588" sldId="261"/>
            <ac:picMk id="16" creationId="{6B8895D0-DC5A-0EA3-EC5A-9F06FEB9BCC6}"/>
          </ac:picMkLst>
        </pc:picChg>
        <pc:picChg chg="add del mod ord">
          <ac:chgData name="Jo  Risk" userId="a5a8bae3-3695-4ea0-89e4-d349e4190eef" providerId="ADAL" clId="{82D301D3-9FAE-425A-9EF2-D3AB2C2F2F69}" dt="2023-09-21T03:34:51.376" v="155"/>
          <ac:picMkLst>
            <pc:docMk/>
            <pc:sldMk cId="2311947588" sldId="261"/>
            <ac:picMk id="20" creationId="{B95D080E-A9EA-657D-B49C-8A8E61CB1039}"/>
          </ac:picMkLst>
        </pc:picChg>
        <pc:picChg chg="add mod">
          <ac:chgData name="Jo  Risk" userId="a5a8bae3-3695-4ea0-89e4-d349e4190eef" providerId="ADAL" clId="{82D301D3-9FAE-425A-9EF2-D3AB2C2F2F69}" dt="2023-09-21T03:34:51.376" v="155"/>
          <ac:picMkLst>
            <pc:docMk/>
            <pc:sldMk cId="2311947588" sldId="261"/>
            <ac:picMk id="21" creationId="{3EBBD42F-33FF-2FD7-497D-A71FCD7BE84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F90F63-A9BF-4F95-A461-9E2EADA70149}" type="datetimeFigureOut">
              <a:rPr lang="en-AU" smtClean="0"/>
              <a:t>29/09/2023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FD886-471C-4F6A-A1EA-6A26C53335C4}" type="slidenum">
              <a:rPr lang="en-AU" smtClean="0"/>
              <a:t>‹#›</a:t>
            </a:fld>
            <a:endParaRPr lang="en-AU"/>
          </a:p>
        </p:txBody>
      </p:sp>
    </p:spTree>
    <p:extLst>
      <p:ext uri="{BB962C8B-B14F-4D97-AF65-F5344CB8AC3E}">
        <p14:creationId xmlns:p14="http://schemas.microsoft.com/office/powerpoint/2010/main" val="89870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jo.risk@anzspm.org.au"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Thanks for joining me in this two minute September update about the RRIPM project. For those who don't know RRIPM is an acronym meaning the rural and remote institute of palliative medicine.</a:t>
            </a:r>
          </a:p>
          <a:p>
            <a:endParaRPr lang="en-AU" dirty="0"/>
          </a:p>
        </p:txBody>
      </p:sp>
      <p:sp>
        <p:nvSpPr>
          <p:cNvPr id="4" name="Slide Number Placeholder 3"/>
          <p:cNvSpPr>
            <a:spLocks noGrp="1"/>
          </p:cNvSpPr>
          <p:nvPr>
            <p:ph type="sldNum" sz="quarter" idx="5"/>
          </p:nvPr>
        </p:nvSpPr>
        <p:spPr/>
        <p:txBody>
          <a:bodyPr/>
          <a:lstStyle/>
          <a:p>
            <a:fld id="{4ECFD886-471C-4F6A-A1EA-6A26C53335C4}" type="slidenum">
              <a:rPr lang="en-AU" smtClean="0"/>
              <a:t>1</a:t>
            </a:fld>
            <a:endParaRPr lang="en-AU"/>
          </a:p>
        </p:txBody>
      </p:sp>
    </p:spTree>
    <p:extLst>
      <p:ext uri="{BB962C8B-B14F-4D97-AF65-F5344CB8AC3E}">
        <p14:creationId xmlns:p14="http://schemas.microsoft.com/office/powerpoint/2010/main" val="1340293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A grant from the Commonwealth Department of Health and Aged Care through the Royal Australasian College of Physicians has allowed ANZSPM to explore opportunities to enhance rural palliative medicine training opportunities.</a:t>
            </a:r>
          </a:p>
          <a:p>
            <a:pPr>
              <a:lnSpc>
                <a:spcPct val="107000"/>
              </a:lnSpc>
              <a:spcAft>
                <a:spcPts val="800"/>
              </a:spcAft>
            </a:pP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0" i="0" dirty="0">
                <a:solidFill>
                  <a:srgbClr val="393939"/>
                </a:solidFill>
                <a:effectLst/>
                <a:latin typeface="Fira Sans" panose="020B0503050000020004" pitchFamily="34" charset="0"/>
              </a:rPr>
              <a:t>Once established RRIPM will support and develop future generations of exceptional palliative medicine specialists, working in rural and remote communities across the heart of the country. </a:t>
            </a: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It starts now with a scoping activity and I'm out and about talking with palliative medicine specialists from services right across the country. </a:t>
            </a: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As you know -there are many inspiring individuals working in this space - creating great services for the communities in which they live and work.</a:t>
            </a:r>
          </a:p>
          <a:p>
            <a:pPr>
              <a:lnSpc>
                <a:spcPct val="107000"/>
              </a:lnSpc>
              <a:spcAft>
                <a:spcPts val="800"/>
              </a:spcAft>
            </a:pP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There are also some significant gaps, and some interesting opportunities becoming clearer.</a:t>
            </a:r>
          </a:p>
          <a:p>
            <a:pPr>
              <a:lnSpc>
                <a:spcPct val="107000"/>
              </a:lnSpc>
              <a:spcAft>
                <a:spcPts val="800"/>
              </a:spcAft>
            </a:pP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The project is being advised by a steering group of your colleagues with representation from each state and territory and is clinically led by Dr Christine Sanderson</a:t>
            </a:r>
            <a:endParaRPr lang="en-AU" dirty="0"/>
          </a:p>
        </p:txBody>
      </p:sp>
      <p:sp>
        <p:nvSpPr>
          <p:cNvPr id="4" name="Slide Number Placeholder 3"/>
          <p:cNvSpPr>
            <a:spLocks noGrp="1"/>
          </p:cNvSpPr>
          <p:nvPr>
            <p:ph type="sldNum" sz="quarter" idx="5"/>
          </p:nvPr>
        </p:nvSpPr>
        <p:spPr/>
        <p:txBody>
          <a:bodyPr/>
          <a:lstStyle/>
          <a:p>
            <a:fld id="{4ECFD886-471C-4F6A-A1EA-6A26C53335C4}" type="slidenum">
              <a:rPr lang="en-AU" smtClean="0"/>
              <a:t>2</a:t>
            </a:fld>
            <a:endParaRPr lang="en-AU"/>
          </a:p>
        </p:txBody>
      </p:sp>
    </p:spTree>
    <p:extLst>
      <p:ext uri="{BB962C8B-B14F-4D97-AF65-F5344CB8AC3E}">
        <p14:creationId xmlns:p14="http://schemas.microsoft.com/office/powerpoint/2010/main" val="181146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One of the key questions I'm asking people is </a:t>
            </a: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‘what could a RRIPM do to support advanced palliative medicine training opportunities in rural locations? </a:t>
            </a:r>
          </a:p>
          <a:p>
            <a:pPr>
              <a:lnSpc>
                <a:spcPct val="107000"/>
              </a:lnSpc>
              <a:spcAft>
                <a:spcPts val="800"/>
              </a:spcAft>
            </a:pPr>
            <a:endParaRPr lang="en-AU"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What does support look like? </a:t>
            </a:r>
          </a:p>
          <a:p>
            <a:pPr>
              <a:lnSpc>
                <a:spcPct val="107000"/>
              </a:lnSpc>
              <a:spcAft>
                <a:spcPts val="800"/>
              </a:spcAft>
            </a:pP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Another question is ‘</a:t>
            </a: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what are the barriers advanced trainees, and or their supervisors face when seeking a rural career pathway?’ </a:t>
            </a:r>
          </a:p>
          <a:p>
            <a:pPr>
              <a:lnSpc>
                <a:spcPct val="107000"/>
              </a:lnSpc>
              <a:spcAft>
                <a:spcPts val="800"/>
              </a:spcAft>
            </a:pP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kern="100" dirty="0">
                <a:effectLst/>
                <a:latin typeface="Calibri" panose="020F0502020204030204" pitchFamily="34" charset="0"/>
                <a:ea typeface="Calibri" panose="020F0502020204030204" pitchFamily="34" charset="0"/>
                <a:cs typeface="Times New Roman" panose="02020603050405020304" pitchFamily="18" charset="0"/>
              </a:rPr>
              <a:t>And finally, ‘</a:t>
            </a: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what are the opportunities that have yet to be realised and the partnerships to be formed to make this RRIPM vision a reality? </a:t>
            </a: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2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If you’d like to contribute to the conversation, email </a:t>
            </a:r>
            <a:r>
              <a:rPr lang="en-AU" sz="1200" b="1"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jo.risk@anzspm.org.au</a:t>
            </a:r>
            <a:r>
              <a:rPr lang="en-AU" sz="1200" b="1" kern="100" dirty="0">
                <a:effectLst/>
                <a:latin typeface="Calibri" panose="020F0502020204030204" pitchFamily="34" charset="0"/>
                <a:ea typeface="Calibri" panose="020F0502020204030204" pitchFamily="34" charset="0"/>
                <a:cs typeface="Times New Roman" panose="02020603050405020304" pitchFamily="18" charset="0"/>
              </a:rPr>
              <a:t> with your comments and ideas. </a:t>
            </a:r>
            <a:endParaRPr lang="en-AU"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4ECFD886-471C-4F6A-A1EA-6A26C53335C4}" type="slidenum">
              <a:rPr lang="en-AU" smtClean="0"/>
              <a:t>3</a:t>
            </a:fld>
            <a:endParaRPr lang="en-AU"/>
          </a:p>
        </p:txBody>
      </p:sp>
    </p:spTree>
    <p:extLst>
      <p:ext uri="{BB962C8B-B14F-4D97-AF65-F5344CB8AC3E}">
        <p14:creationId xmlns:p14="http://schemas.microsoft.com/office/powerpoint/2010/main" val="2161239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625AF-C38B-BFF8-E4B1-EC838ECB8C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AC315E3-4B9C-D789-B51D-7B003656EB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89205E6-5A9C-248A-AC6F-484D0B0671B0}"/>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5" name="Footer Placeholder 4">
            <a:extLst>
              <a:ext uri="{FF2B5EF4-FFF2-40B4-BE49-F238E27FC236}">
                <a16:creationId xmlns:a16="http://schemas.microsoft.com/office/drawing/2014/main" id="{4CE21964-E035-C8F4-FBD5-9B54EDDFE7E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13F96C7-773C-73E1-DD4F-503400D7EAAA}"/>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3581208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FEC5-E5AB-7CDD-4210-5DF11C33F2C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8F13C28-23AA-A1DE-BBFE-C7AF573F58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D7B8C9F-17B8-28F4-6BC7-98411DE6502F}"/>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5" name="Footer Placeholder 4">
            <a:extLst>
              <a:ext uri="{FF2B5EF4-FFF2-40B4-BE49-F238E27FC236}">
                <a16:creationId xmlns:a16="http://schemas.microsoft.com/office/drawing/2014/main" id="{975C2CC1-DB62-8563-91E3-45C28B81721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00730E-109D-2765-D258-4B9D34311165}"/>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395985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7C0EFC-AAFC-0C07-6594-51465CDDE0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EE137F4-3633-DA46-3DF1-54E8AF02FA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6506E0A-508C-7FB1-65F0-0536F8E4C852}"/>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5" name="Footer Placeholder 4">
            <a:extLst>
              <a:ext uri="{FF2B5EF4-FFF2-40B4-BE49-F238E27FC236}">
                <a16:creationId xmlns:a16="http://schemas.microsoft.com/office/drawing/2014/main" id="{A446280B-F539-BFF7-8378-36F79206E6E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E2C9EB1-433D-8F83-9DDE-ACC60AD95AAD}"/>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3038383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021D-B67D-3646-ABF9-AA377E6DEEAA}"/>
              </a:ext>
            </a:extLst>
          </p:cNvPr>
          <p:cNvSpPr>
            <a:spLocks noGrp="1"/>
          </p:cNvSpPr>
          <p:nvPr>
            <p:ph type="ctrTitle"/>
          </p:nvPr>
        </p:nvSpPr>
        <p:spPr>
          <a:xfrm>
            <a:off x="828315" y="883174"/>
            <a:ext cx="10523643" cy="1986597"/>
          </a:xfrm>
        </p:spPr>
        <p:txBody>
          <a:bodyPr anchor="t" anchorCtr="0">
            <a:normAutofit/>
          </a:bodyPr>
          <a:lstStyle>
            <a:lvl1pPr algn="l">
              <a:lnSpc>
                <a:spcPct val="90000"/>
              </a:lnSpc>
              <a:defRPr sz="5000" b="0" spc="-5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E2A7097-552A-9842-B5C2-B8D67C630CB2}"/>
              </a:ext>
            </a:extLst>
          </p:cNvPr>
          <p:cNvSpPr>
            <a:spLocks noGrp="1"/>
          </p:cNvSpPr>
          <p:nvPr>
            <p:ph type="subTitle" idx="1"/>
          </p:nvPr>
        </p:nvSpPr>
        <p:spPr>
          <a:xfrm>
            <a:off x="814917" y="3602038"/>
            <a:ext cx="10562167" cy="1655762"/>
          </a:xfrm>
        </p:spPr>
        <p:txBody>
          <a:bodyPr>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5F4E9ED7-11AA-5A46-8770-4F540E49B349}"/>
              </a:ext>
            </a:extLst>
          </p:cNvPr>
          <p:cNvSpPr>
            <a:spLocks noGrp="1"/>
          </p:cNvSpPr>
          <p:nvPr>
            <p:ph type="ftr" sz="quarter" idx="11"/>
          </p:nvPr>
        </p:nvSpPr>
        <p:spPr>
          <a:xfrm>
            <a:off x="817880" y="6432552"/>
            <a:ext cx="4114800" cy="365125"/>
          </a:xfrm>
          <a:prstGeom prst="rect">
            <a:avLst/>
          </a:prstGeom>
        </p:spPr>
        <p:txBody>
          <a:bodyPr/>
          <a:lstStyle/>
          <a:p>
            <a:r>
              <a:rPr lang="en-US" dirty="0"/>
              <a:t>TITLE 2021</a:t>
            </a:r>
          </a:p>
        </p:txBody>
      </p:sp>
      <p:sp>
        <p:nvSpPr>
          <p:cNvPr id="6" name="Slide Number Placeholder 5">
            <a:extLst>
              <a:ext uri="{FF2B5EF4-FFF2-40B4-BE49-F238E27FC236}">
                <a16:creationId xmlns:a16="http://schemas.microsoft.com/office/drawing/2014/main" id="{EAC16DC5-03E0-9346-BC33-A77D90185AC2}"/>
              </a:ext>
            </a:extLst>
          </p:cNvPr>
          <p:cNvSpPr>
            <a:spLocks noGrp="1"/>
          </p:cNvSpPr>
          <p:nvPr>
            <p:ph type="sldNum" sz="quarter" idx="12"/>
          </p:nvPr>
        </p:nvSpPr>
        <p:spPr>
          <a:xfrm>
            <a:off x="8610600" y="6356352"/>
            <a:ext cx="2743200" cy="365125"/>
          </a:xfrm>
          <a:prstGeom prst="rect">
            <a:avLst/>
          </a:prstGeom>
        </p:spPr>
        <p:txBody>
          <a:bodyPr/>
          <a:lstStyle>
            <a:lvl1pPr>
              <a:defRPr>
                <a:solidFill>
                  <a:schemeClr val="tx2"/>
                </a:solidFill>
              </a:defRPr>
            </a:lvl1pPr>
          </a:lstStyle>
          <a:p>
            <a:fld id="{378D07C6-8FC6-D245-8963-506BA2421A78}" type="slidenum">
              <a:rPr lang="en-US" smtClean="0"/>
              <a:pPr/>
              <a:t>‹#›</a:t>
            </a:fld>
            <a:endParaRPr lang="en-US" dirty="0"/>
          </a:p>
        </p:txBody>
      </p:sp>
    </p:spTree>
    <p:extLst>
      <p:ext uri="{BB962C8B-B14F-4D97-AF65-F5344CB8AC3E}">
        <p14:creationId xmlns:p14="http://schemas.microsoft.com/office/powerpoint/2010/main" val="251665460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A4CB-821B-AD4D-BA93-35FE3CDFE6F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5F9E5B2-4572-384E-B88F-46DE3B85F6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F0A5B3E2-10A7-AF40-8DD6-87CBF375B45E}"/>
              </a:ext>
            </a:extLst>
          </p:cNvPr>
          <p:cNvSpPr>
            <a:spLocks noGrp="1"/>
          </p:cNvSpPr>
          <p:nvPr>
            <p:ph type="ftr" sz="quarter" idx="11"/>
          </p:nvPr>
        </p:nvSpPr>
        <p:spPr>
          <a:xfrm>
            <a:off x="814917" y="6432552"/>
            <a:ext cx="7338483" cy="365125"/>
          </a:xfrm>
          <a:prstGeom prst="rect">
            <a:avLst/>
          </a:prstGeom>
        </p:spPr>
        <p:txBody>
          <a:bodyPr/>
          <a:lstStyle>
            <a:lvl1pPr>
              <a:defRPr sz="1300"/>
            </a:lvl1pPr>
          </a:lstStyle>
          <a:p>
            <a:r>
              <a:rPr lang="en-US" dirty="0"/>
              <a:t>TITLE 2021</a:t>
            </a:r>
          </a:p>
        </p:txBody>
      </p:sp>
      <p:sp>
        <p:nvSpPr>
          <p:cNvPr id="6" name="Slide Number Placeholder 5">
            <a:extLst>
              <a:ext uri="{FF2B5EF4-FFF2-40B4-BE49-F238E27FC236}">
                <a16:creationId xmlns:a16="http://schemas.microsoft.com/office/drawing/2014/main" id="{54C74BDF-8E75-7B44-A56C-1251FA73CAE5}"/>
              </a:ext>
            </a:extLst>
          </p:cNvPr>
          <p:cNvSpPr>
            <a:spLocks noGrp="1"/>
          </p:cNvSpPr>
          <p:nvPr>
            <p:ph type="sldNum" sz="quarter" idx="12"/>
          </p:nvPr>
        </p:nvSpPr>
        <p:spPr>
          <a:xfrm>
            <a:off x="8630920" y="6341112"/>
            <a:ext cx="2743200" cy="365125"/>
          </a:xfrm>
          <a:prstGeom prst="rect">
            <a:avLst/>
          </a:prstGeom>
        </p:spPr>
        <p:txBody>
          <a:bodyPr/>
          <a:lstStyle/>
          <a:p>
            <a:fld id="{378D07C6-8FC6-D245-8963-506BA2421A78}" type="slidenum">
              <a:rPr lang="en-US" smtClean="0"/>
              <a:t>‹#›</a:t>
            </a:fld>
            <a:endParaRPr lang="en-US" dirty="0"/>
          </a:p>
        </p:txBody>
      </p:sp>
    </p:spTree>
    <p:extLst>
      <p:ext uri="{BB962C8B-B14F-4D97-AF65-F5344CB8AC3E}">
        <p14:creationId xmlns:p14="http://schemas.microsoft.com/office/powerpoint/2010/main" val="3323154339"/>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8073A2-8F64-CB49-A159-C50C4D7CBAA9}"/>
              </a:ext>
            </a:extLst>
          </p:cNvPr>
          <p:cNvPicPr>
            <a:picLocks noChangeAspect="1"/>
          </p:cNvPicPr>
          <p:nvPr userDrawn="1"/>
        </p:nvPicPr>
        <p:blipFill>
          <a:blip r:embed="rId2"/>
          <a:srcRect/>
          <a:stretch/>
        </p:blipFill>
        <p:spPr>
          <a:xfrm>
            <a:off x="-58995" y="-36870"/>
            <a:ext cx="12260824" cy="6896714"/>
          </a:xfrm>
          <a:prstGeom prst="rect">
            <a:avLst/>
          </a:prstGeom>
        </p:spPr>
      </p:pic>
      <p:sp>
        <p:nvSpPr>
          <p:cNvPr id="2" name="Title 1">
            <a:extLst>
              <a:ext uri="{FF2B5EF4-FFF2-40B4-BE49-F238E27FC236}">
                <a16:creationId xmlns:a16="http://schemas.microsoft.com/office/drawing/2014/main" id="{3AF5F594-CFEC-4E44-BD47-128DBE8F2C07}"/>
              </a:ext>
            </a:extLst>
          </p:cNvPr>
          <p:cNvSpPr>
            <a:spLocks noGrp="1"/>
          </p:cNvSpPr>
          <p:nvPr>
            <p:ph type="title"/>
          </p:nvPr>
        </p:nvSpPr>
        <p:spPr>
          <a:xfrm>
            <a:off x="828315" y="2536724"/>
            <a:ext cx="6087328" cy="1188474"/>
          </a:xfrm>
        </p:spPr>
        <p:txBody>
          <a:bodyPr anchor="t" anchorCtr="0">
            <a:normAutofit/>
          </a:bodyPr>
          <a:lstStyle>
            <a:lvl1pPr>
              <a:lnSpc>
                <a:spcPct val="80000"/>
              </a:lnSpc>
              <a:defRPr sz="5000" b="0">
                <a:solidFill>
                  <a:schemeClr val="tx2"/>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74E4600-A83A-6B4C-A15C-5363EEE8522E}"/>
              </a:ext>
            </a:extLst>
          </p:cNvPr>
          <p:cNvSpPr>
            <a:spLocks noGrp="1"/>
          </p:cNvSpPr>
          <p:nvPr>
            <p:ph type="body" idx="1" hasCustomPrompt="1"/>
          </p:nvPr>
        </p:nvSpPr>
        <p:spPr>
          <a:xfrm>
            <a:off x="828315" y="5400261"/>
            <a:ext cx="10532533" cy="479322"/>
          </a:xfrm>
        </p:spPr>
        <p:txBody>
          <a:bodyPr>
            <a:normAutofit/>
          </a:bodyPr>
          <a:lstStyle>
            <a:lvl1pPr marL="0" indent="0">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6" name="Slide Number Placeholder 5">
            <a:extLst>
              <a:ext uri="{FF2B5EF4-FFF2-40B4-BE49-F238E27FC236}">
                <a16:creationId xmlns:a16="http://schemas.microsoft.com/office/drawing/2014/main" id="{457F56BA-BCB9-2A41-B4F0-7718A0DC74E2}"/>
              </a:ext>
            </a:extLst>
          </p:cNvPr>
          <p:cNvSpPr>
            <a:spLocks noGrp="1"/>
          </p:cNvSpPr>
          <p:nvPr>
            <p:ph type="sldNum" sz="quarter" idx="12"/>
          </p:nvPr>
        </p:nvSpPr>
        <p:spPr>
          <a:xfrm>
            <a:off x="8610600" y="6356352"/>
            <a:ext cx="2743200" cy="365125"/>
          </a:xfrm>
          <a:prstGeom prst="rect">
            <a:avLst/>
          </a:prstGeom>
        </p:spPr>
        <p:txBody>
          <a:bodyPr/>
          <a:lstStyle/>
          <a:p>
            <a:fld id="{378D07C6-8FC6-D245-8963-506BA2421A78}" type="slidenum">
              <a:rPr lang="en-US" smtClean="0"/>
              <a:t>‹#›</a:t>
            </a:fld>
            <a:endParaRPr lang="en-US" dirty="0"/>
          </a:p>
        </p:txBody>
      </p:sp>
    </p:spTree>
    <p:extLst>
      <p:ext uri="{BB962C8B-B14F-4D97-AF65-F5344CB8AC3E}">
        <p14:creationId xmlns:p14="http://schemas.microsoft.com/office/powerpoint/2010/main" val="514219809"/>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90CE8-F321-BB40-A37F-98D76806B8F4}"/>
              </a:ext>
            </a:extLst>
          </p:cNvPr>
          <p:cNvSpPr>
            <a:spLocks noGrp="1"/>
          </p:cNvSpPr>
          <p:nvPr>
            <p:ph type="title"/>
          </p:nvPr>
        </p:nvSpPr>
        <p:spPr/>
        <p:txBody>
          <a:bodyPr>
            <a:normAutofit/>
          </a:bodyPr>
          <a:lstStyle>
            <a:lvl1pPr>
              <a:defRPr sz="35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54E8F16-B4EF-2647-B808-C74414FF8EA3}"/>
              </a:ext>
            </a:extLst>
          </p:cNvPr>
          <p:cNvSpPr>
            <a:spLocks noGrp="1"/>
          </p:cNvSpPr>
          <p:nvPr>
            <p:ph sz="half" idx="1"/>
          </p:nvPr>
        </p:nvSpPr>
        <p:spPr>
          <a:xfrm>
            <a:off x="828315" y="1916113"/>
            <a:ext cx="4897624"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400E5B7-500C-8343-9F99-C70399D6772D}"/>
              </a:ext>
            </a:extLst>
          </p:cNvPr>
          <p:cNvSpPr>
            <a:spLocks noGrp="1"/>
          </p:cNvSpPr>
          <p:nvPr>
            <p:ph sz="half" idx="2"/>
          </p:nvPr>
        </p:nvSpPr>
        <p:spPr>
          <a:xfrm>
            <a:off x="6148917" y="1916113"/>
            <a:ext cx="5204883" cy="4260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FC537B01-34F2-4A40-91A3-7C917EC934F4}"/>
              </a:ext>
            </a:extLst>
          </p:cNvPr>
          <p:cNvSpPr>
            <a:spLocks noGrp="1"/>
          </p:cNvSpPr>
          <p:nvPr>
            <p:ph type="ftr" sz="quarter" idx="11"/>
          </p:nvPr>
        </p:nvSpPr>
        <p:spPr>
          <a:xfrm>
            <a:off x="814917" y="6348732"/>
            <a:ext cx="7338483" cy="365125"/>
          </a:xfrm>
          <a:prstGeom prst="rect">
            <a:avLst/>
          </a:prstGeom>
        </p:spPr>
        <p:txBody>
          <a:bodyPr lIns="0" tIns="0" rIns="0" bIns="0" anchor="b" anchorCtr="0"/>
          <a:lstStyle>
            <a:lvl1pPr algn="l">
              <a:defRPr sz="1300"/>
            </a:lvl1pPr>
          </a:lstStyle>
          <a:p>
            <a:r>
              <a:rPr lang="en-US" dirty="0"/>
              <a:t>TITLE 2021</a:t>
            </a:r>
          </a:p>
        </p:txBody>
      </p:sp>
      <p:sp>
        <p:nvSpPr>
          <p:cNvPr id="7" name="Slide Number Placeholder 6">
            <a:extLst>
              <a:ext uri="{FF2B5EF4-FFF2-40B4-BE49-F238E27FC236}">
                <a16:creationId xmlns:a16="http://schemas.microsoft.com/office/drawing/2014/main" id="{8EA52695-CD62-A24C-B998-FAC28D49D053}"/>
              </a:ext>
            </a:extLst>
          </p:cNvPr>
          <p:cNvSpPr>
            <a:spLocks noGrp="1"/>
          </p:cNvSpPr>
          <p:nvPr>
            <p:ph type="sldNum" sz="quarter" idx="12"/>
          </p:nvPr>
        </p:nvSpPr>
        <p:spPr>
          <a:xfrm>
            <a:off x="8610600" y="6356352"/>
            <a:ext cx="2743200" cy="365125"/>
          </a:xfrm>
          <a:prstGeom prst="rect">
            <a:avLst/>
          </a:prstGeom>
        </p:spPr>
        <p:txBody>
          <a:bodyPr/>
          <a:lstStyle>
            <a:lvl1pPr>
              <a:defRPr sz="1400">
                <a:solidFill>
                  <a:schemeClr val="accent5"/>
                </a:solidFill>
              </a:defRPr>
            </a:lvl1pPr>
          </a:lstStyle>
          <a:p>
            <a:fld id="{378D07C6-8FC6-D245-8963-506BA2421A78}" type="slidenum">
              <a:rPr lang="en-US" smtClean="0"/>
              <a:pPr/>
              <a:t>‹#›</a:t>
            </a:fld>
            <a:endParaRPr lang="en-US" dirty="0"/>
          </a:p>
        </p:txBody>
      </p:sp>
    </p:spTree>
    <p:extLst>
      <p:ext uri="{BB962C8B-B14F-4D97-AF65-F5344CB8AC3E}">
        <p14:creationId xmlns:p14="http://schemas.microsoft.com/office/powerpoint/2010/main" val="363254600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C5F45-E00C-6643-B689-4B728638D28A}"/>
              </a:ext>
            </a:extLst>
          </p:cNvPr>
          <p:cNvSpPr>
            <a:spLocks noGrp="1"/>
          </p:cNvSpPr>
          <p:nvPr>
            <p:ph type="title"/>
          </p:nvPr>
        </p:nvSpPr>
        <p:spPr>
          <a:xfrm>
            <a:off x="819467" y="873126"/>
            <a:ext cx="10539412" cy="674321"/>
          </a:xfrm>
        </p:spPr>
        <p:txBody>
          <a:bodyPr>
            <a:normAutofit/>
          </a:bodyPr>
          <a:lstStyle>
            <a:lvl1pPr>
              <a:defRPr sz="3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5C97FD-12B4-FF49-9803-E9F37E61BDF8}"/>
              </a:ext>
            </a:extLst>
          </p:cNvPr>
          <p:cNvSpPr>
            <a:spLocks noGrp="1"/>
          </p:cNvSpPr>
          <p:nvPr>
            <p:ph type="body" idx="1"/>
          </p:nvPr>
        </p:nvSpPr>
        <p:spPr>
          <a:xfrm>
            <a:off x="839789" y="1881188"/>
            <a:ext cx="5157787" cy="823912"/>
          </a:xfrm>
        </p:spPr>
        <p:txBody>
          <a:bodyPr anchor="b">
            <a:noAutofit/>
          </a:bodyPr>
          <a:lstStyle>
            <a:lvl1pPr marL="0" indent="0">
              <a:lnSpc>
                <a:spcPct val="85000"/>
              </a:lnSpc>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21EB34-4F93-7248-8493-942DBB9BC745}"/>
              </a:ext>
            </a:extLst>
          </p:cNvPr>
          <p:cNvSpPr>
            <a:spLocks noGrp="1"/>
          </p:cNvSpPr>
          <p:nvPr>
            <p:ph sz="half" idx="2"/>
          </p:nvPr>
        </p:nvSpPr>
        <p:spPr>
          <a:xfrm>
            <a:off x="839789" y="2874707"/>
            <a:ext cx="5138224" cy="3150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06B6438-C5C5-3A4B-8085-04D3D6AECD0F}"/>
              </a:ext>
            </a:extLst>
          </p:cNvPr>
          <p:cNvSpPr>
            <a:spLocks noGrp="1"/>
          </p:cNvSpPr>
          <p:nvPr>
            <p:ph type="body" sz="quarter" idx="3"/>
          </p:nvPr>
        </p:nvSpPr>
        <p:spPr>
          <a:xfrm>
            <a:off x="6172201" y="1881188"/>
            <a:ext cx="5183188" cy="823912"/>
          </a:xfrm>
        </p:spPr>
        <p:txBody>
          <a:bodyPr anchor="b">
            <a:noAutofit/>
          </a:bodyPr>
          <a:lstStyle>
            <a:lvl1pPr marL="0" indent="0">
              <a:lnSpc>
                <a:spcPct val="85000"/>
              </a:lnSpc>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43913-6F88-2D48-8A13-DC371B4DF363}"/>
              </a:ext>
            </a:extLst>
          </p:cNvPr>
          <p:cNvSpPr>
            <a:spLocks noGrp="1"/>
          </p:cNvSpPr>
          <p:nvPr>
            <p:ph sz="quarter" idx="4"/>
          </p:nvPr>
        </p:nvSpPr>
        <p:spPr>
          <a:xfrm>
            <a:off x="6172201" y="2874707"/>
            <a:ext cx="5163529" cy="31509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DE1CEC20-6157-A24E-A0D1-3B34E6772B48}"/>
              </a:ext>
            </a:extLst>
          </p:cNvPr>
          <p:cNvSpPr>
            <a:spLocks noGrp="1"/>
          </p:cNvSpPr>
          <p:nvPr>
            <p:ph type="ftr" sz="quarter" idx="11"/>
          </p:nvPr>
        </p:nvSpPr>
        <p:spPr>
          <a:xfrm>
            <a:off x="828040" y="6432552"/>
            <a:ext cx="4114800" cy="365125"/>
          </a:xfrm>
          <a:prstGeom prst="rect">
            <a:avLst/>
          </a:prstGeom>
        </p:spPr>
        <p:txBody>
          <a:bodyPr/>
          <a:lstStyle/>
          <a:p>
            <a:r>
              <a:rPr lang="en-US" dirty="0"/>
              <a:t>TITLE 2021</a:t>
            </a:r>
          </a:p>
        </p:txBody>
      </p:sp>
      <p:sp>
        <p:nvSpPr>
          <p:cNvPr id="9" name="Slide Number Placeholder 8">
            <a:extLst>
              <a:ext uri="{FF2B5EF4-FFF2-40B4-BE49-F238E27FC236}">
                <a16:creationId xmlns:a16="http://schemas.microsoft.com/office/drawing/2014/main" id="{CEB506DC-24C1-A246-A9C6-E32D82323801}"/>
              </a:ext>
            </a:extLst>
          </p:cNvPr>
          <p:cNvSpPr>
            <a:spLocks noGrp="1"/>
          </p:cNvSpPr>
          <p:nvPr>
            <p:ph type="sldNum" sz="quarter" idx="12"/>
          </p:nvPr>
        </p:nvSpPr>
        <p:spPr>
          <a:xfrm>
            <a:off x="8610600" y="6356352"/>
            <a:ext cx="2743200" cy="365125"/>
          </a:xfrm>
          <a:prstGeom prst="rect">
            <a:avLst/>
          </a:prstGeom>
        </p:spPr>
        <p:txBody>
          <a:bodyPr/>
          <a:lstStyle/>
          <a:p>
            <a:fld id="{378D07C6-8FC6-D245-8963-506BA2421A78}" type="slidenum">
              <a:rPr lang="en-US" smtClean="0"/>
              <a:t>‹#›</a:t>
            </a:fld>
            <a:endParaRPr lang="en-US"/>
          </a:p>
        </p:txBody>
      </p:sp>
    </p:spTree>
    <p:extLst>
      <p:ext uri="{BB962C8B-B14F-4D97-AF65-F5344CB8AC3E}">
        <p14:creationId xmlns:p14="http://schemas.microsoft.com/office/powerpoint/2010/main" val="2987898471"/>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45DCF3-79A7-0D49-A418-3EB02D29E3E5}"/>
              </a:ext>
            </a:extLst>
          </p:cNvPr>
          <p:cNvSpPr>
            <a:spLocks noGrp="1"/>
          </p:cNvSpPr>
          <p:nvPr>
            <p:ph type="ftr" sz="quarter" idx="11"/>
          </p:nvPr>
        </p:nvSpPr>
        <p:spPr>
          <a:xfrm>
            <a:off x="814917" y="6440172"/>
            <a:ext cx="4114800" cy="365125"/>
          </a:xfrm>
          <a:prstGeom prst="rect">
            <a:avLst/>
          </a:prstGeom>
        </p:spPr>
        <p:txBody>
          <a:bodyPr/>
          <a:lstStyle>
            <a:lvl1pPr>
              <a:defRPr>
                <a:solidFill>
                  <a:schemeClr val="accent6"/>
                </a:solidFill>
              </a:defRPr>
            </a:lvl1pPr>
          </a:lstStyle>
          <a:p>
            <a:r>
              <a:rPr lang="en-US" dirty="0"/>
              <a:t>TITLE 2021</a:t>
            </a:r>
          </a:p>
        </p:txBody>
      </p:sp>
      <p:sp>
        <p:nvSpPr>
          <p:cNvPr id="4" name="Slide Number Placeholder 3">
            <a:extLst>
              <a:ext uri="{FF2B5EF4-FFF2-40B4-BE49-F238E27FC236}">
                <a16:creationId xmlns:a16="http://schemas.microsoft.com/office/drawing/2014/main" id="{7C2ECDD9-02ED-604F-923E-9E632E7E78EB}"/>
              </a:ext>
            </a:extLst>
          </p:cNvPr>
          <p:cNvSpPr>
            <a:spLocks noGrp="1"/>
          </p:cNvSpPr>
          <p:nvPr>
            <p:ph type="sldNum" sz="quarter" idx="12"/>
          </p:nvPr>
        </p:nvSpPr>
        <p:spPr>
          <a:xfrm>
            <a:off x="8610600" y="6356352"/>
            <a:ext cx="2743200" cy="365125"/>
          </a:xfrm>
          <a:prstGeom prst="rect">
            <a:avLst/>
          </a:prstGeom>
        </p:spPr>
        <p:txBody>
          <a:bodyPr/>
          <a:lstStyle/>
          <a:p>
            <a:fld id="{378D07C6-8FC6-D245-8963-506BA2421A78}" type="slidenum">
              <a:rPr lang="en-US" smtClean="0"/>
              <a:t>‹#›</a:t>
            </a:fld>
            <a:endParaRPr lang="en-US"/>
          </a:p>
        </p:txBody>
      </p:sp>
    </p:spTree>
    <p:extLst>
      <p:ext uri="{BB962C8B-B14F-4D97-AF65-F5344CB8AC3E}">
        <p14:creationId xmlns:p14="http://schemas.microsoft.com/office/powerpoint/2010/main" val="2223594074"/>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AD4E9-BEE6-9849-9B07-4432EAC1009A}"/>
              </a:ext>
            </a:extLst>
          </p:cNvPr>
          <p:cNvSpPr>
            <a:spLocks noGrp="1"/>
          </p:cNvSpPr>
          <p:nvPr>
            <p:ph type="title"/>
          </p:nvPr>
        </p:nvSpPr>
        <p:spPr>
          <a:xfrm>
            <a:off x="839788" y="873125"/>
            <a:ext cx="3932237" cy="1184275"/>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15DD75-14C6-A04E-8865-677F8DA74161}"/>
              </a:ext>
            </a:extLst>
          </p:cNvPr>
          <p:cNvSpPr>
            <a:spLocks noGrp="1"/>
          </p:cNvSpPr>
          <p:nvPr>
            <p:ph idx="1"/>
          </p:nvPr>
        </p:nvSpPr>
        <p:spPr>
          <a:xfrm>
            <a:off x="5204884" y="873126"/>
            <a:ext cx="6172200" cy="4873625"/>
          </a:xfrm>
        </p:spPr>
        <p:txBody>
          <a:bodyPr>
            <a:normAutofit/>
          </a:bodyPr>
          <a:lstStyle>
            <a:lvl1pPr>
              <a:defRPr sz="2800"/>
            </a:lvl1pPr>
            <a:lvl2pPr>
              <a:defRPr sz="2800"/>
            </a:lvl2pPr>
            <a:lvl3pPr>
              <a:defRPr sz="2800"/>
            </a:lvl3pPr>
            <a:lvl4pPr>
              <a:defRPr sz="2800"/>
            </a:lvl4pPr>
            <a:lvl5pPr>
              <a:defRPr sz="2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5CE9E70-9CC2-CD49-AEC5-960C84312C2E}"/>
              </a:ext>
            </a:extLst>
          </p:cNvPr>
          <p:cNvSpPr>
            <a:spLocks noGrp="1"/>
          </p:cNvSpPr>
          <p:nvPr>
            <p:ph type="body" sz="half" idx="2"/>
          </p:nvPr>
        </p:nvSpPr>
        <p:spPr>
          <a:xfrm>
            <a:off x="839788" y="2298560"/>
            <a:ext cx="3932237" cy="3579726"/>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FD9811F-7C06-6C41-A6B6-9FBFC3C3762E}"/>
              </a:ext>
            </a:extLst>
          </p:cNvPr>
          <p:cNvSpPr>
            <a:spLocks noGrp="1"/>
          </p:cNvSpPr>
          <p:nvPr>
            <p:ph type="ftr" sz="quarter" idx="11"/>
          </p:nvPr>
        </p:nvSpPr>
        <p:spPr>
          <a:xfrm>
            <a:off x="814917" y="6432552"/>
            <a:ext cx="4114800" cy="365125"/>
          </a:xfrm>
          <a:prstGeom prst="rect">
            <a:avLst/>
          </a:prstGeom>
        </p:spPr>
        <p:txBody>
          <a:bodyPr/>
          <a:lstStyle>
            <a:lvl1pPr>
              <a:defRPr>
                <a:solidFill>
                  <a:schemeClr val="accent6"/>
                </a:solidFill>
              </a:defRPr>
            </a:lvl1pPr>
          </a:lstStyle>
          <a:p>
            <a:r>
              <a:rPr lang="en-US"/>
              <a:t>TITLE 2021</a:t>
            </a:r>
            <a:endParaRPr lang="en-US" dirty="0"/>
          </a:p>
        </p:txBody>
      </p:sp>
      <p:sp>
        <p:nvSpPr>
          <p:cNvPr id="7" name="Slide Number Placeholder 6">
            <a:extLst>
              <a:ext uri="{FF2B5EF4-FFF2-40B4-BE49-F238E27FC236}">
                <a16:creationId xmlns:a16="http://schemas.microsoft.com/office/drawing/2014/main" id="{03C288C7-4FAA-F64F-8B97-276FA12805D0}"/>
              </a:ext>
            </a:extLst>
          </p:cNvPr>
          <p:cNvSpPr>
            <a:spLocks noGrp="1"/>
          </p:cNvSpPr>
          <p:nvPr>
            <p:ph type="sldNum" sz="quarter" idx="12"/>
          </p:nvPr>
        </p:nvSpPr>
        <p:spPr>
          <a:xfrm>
            <a:off x="8610600" y="6356352"/>
            <a:ext cx="2743200" cy="365125"/>
          </a:xfrm>
          <a:prstGeom prst="rect">
            <a:avLst/>
          </a:prstGeom>
        </p:spPr>
        <p:txBody>
          <a:bodyPr/>
          <a:lstStyle/>
          <a:p>
            <a:fld id="{378D07C6-8FC6-D245-8963-506BA2421A78}" type="slidenum">
              <a:rPr lang="en-US" smtClean="0"/>
              <a:t>‹#›</a:t>
            </a:fld>
            <a:endParaRPr lang="en-US"/>
          </a:p>
        </p:txBody>
      </p:sp>
    </p:spTree>
    <p:extLst>
      <p:ext uri="{BB962C8B-B14F-4D97-AF65-F5344CB8AC3E}">
        <p14:creationId xmlns:p14="http://schemas.microsoft.com/office/powerpoint/2010/main" val="358931424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75281-215F-55CE-F2A2-4FE4A71A35B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0CC806A-144B-0FF2-0B15-4F44C6DEDD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DADA8AE-C3A8-FA28-A482-8754C803F845}"/>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5" name="Footer Placeholder 4">
            <a:extLst>
              <a:ext uri="{FF2B5EF4-FFF2-40B4-BE49-F238E27FC236}">
                <a16:creationId xmlns:a16="http://schemas.microsoft.com/office/drawing/2014/main" id="{D47CC3FD-7E54-4D47-4569-F8AA038D7B1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656360-4D33-862F-96CA-36D837644C83}"/>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938221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175D0-3D6A-D5E7-D04C-917F7837DC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383BA62-9E07-4250-6D7F-4AA7CCBBC3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245344-ECAC-2B43-F08C-D19BF7D57D1C}"/>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5" name="Footer Placeholder 4">
            <a:extLst>
              <a:ext uri="{FF2B5EF4-FFF2-40B4-BE49-F238E27FC236}">
                <a16:creationId xmlns:a16="http://schemas.microsoft.com/office/drawing/2014/main" id="{B47EB112-AEB4-877E-11D7-E2CBB916FEC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A30016-C7DB-0191-E9FD-B5BE528AD625}"/>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2961250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BA8C4-DB8C-ABB7-40BF-815907E53FF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FA138D3-5530-C108-A005-4AF8507F5C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760110B-B149-1596-5CA1-0E8AA73999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9FF45F98-E2C4-7BF1-8F8A-75834C573F68}"/>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6" name="Footer Placeholder 5">
            <a:extLst>
              <a:ext uri="{FF2B5EF4-FFF2-40B4-BE49-F238E27FC236}">
                <a16:creationId xmlns:a16="http://schemas.microsoft.com/office/drawing/2014/main" id="{2A30A3AD-E561-E8C3-58E9-51BAED329B0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ACE3C72D-5CD2-6084-3B5E-5AEE9F4B35B7}"/>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3922973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2E0D-D83F-753B-491C-A10961E1FDB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4EE4C3D-C15F-28E3-F2BD-D3E3A34B28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CF49B-5C0B-78B1-0E3B-278CC7630B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64A6243-642D-CE72-6877-EE970DBAF6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245755-5632-6500-8A27-575450B7C1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F5746A12-C09F-06D4-4B84-4077971DAFFF}"/>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8" name="Footer Placeholder 7">
            <a:extLst>
              <a:ext uri="{FF2B5EF4-FFF2-40B4-BE49-F238E27FC236}">
                <a16:creationId xmlns:a16="http://schemas.microsoft.com/office/drawing/2014/main" id="{B0368B7C-C41D-CC37-E8A2-70EEBEFE45C2}"/>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45BFF96-A633-671D-BA8A-00CBBD1DE97B}"/>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2671086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4E4F0-7E3F-BD28-5CDA-D7F727D6FB6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96609AA6-8C7C-FF9D-4113-7263A7845C11}"/>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4" name="Footer Placeholder 3">
            <a:extLst>
              <a:ext uri="{FF2B5EF4-FFF2-40B4-BE49-F238E27FC236}">
                <a16:creationId xmlns:a16="http://schemas.microsoft.com/office/drawing/2014/main" id="{0932A19D-9CDF-5CE6-5EE7-BEF280C0BDB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B72F9F5A-925E-8CB4-3761-1BFA437047AC}"/>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220057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F23B25-4243-B683-F2CC-70799A9A83A4}"/>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3" name="Footer Placeholder 2">
            <a:extLst>
              <a:ext uri="{FF2B5EF4-FFF2-40B4-BE49-F238E27FC236}">
                <a16:creationId xmlns:a16="http://schemas.microsoft.com/office/drawing/2014/main" id="{2DA7F405-1A68-9C14-BE4C-4D8B98000D4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E6AEF3F-449F-044D-01D4-4A8825B84B06}"/>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3051693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2363-97C2-40FD-299D-16425D554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3B0AFE3-EDAC-0291-136D-8159E296AA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3ED18B6-6C5F-6B0E-595F-A6E351BE5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CC824-EB24-79B0-1A18-A0B3441E5757}"/>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6" name="Footer Placeholder 5">
            <a:extLst>
              <a:ext uri="{FF2B5EF4-FFF2-40B4-BE49-F238E27FC236}">
                <a16:creationId xmlns:a16="http://schemas.microsoft.com/office/drawing/2014/main" id="{C55AD44F-50D3-1CF4-5BB3-01D42DDAFBE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8E779E2-A2FC-EF22-2C99-4D6CCF57CE82}"/>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3207334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70504-9403-F9B2-A1BE-F53A9E2F0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462C686-0580-7E9C-AD56-D9E3DEA9A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1F790282-D6C4-DD67-D337-151DCD82A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5BDA2-C20A-F12C-F1C2-529FAE25330B}"/>
              </a:ext>
            </a:extLst>
          </p:cNvPr>
          <p:cNvSpPr>
            <a:spLocks noGrp="1"/>
          </p:cNvSpPr>
          <p:nvPr>
            <p:ph type="dt" sz="half" idx="10"/>
          </p:nvPr>
        </p:nvSpPr>
        <p:spPr/>
        <p:txBody>
          <a:bodyPr/>
          <a:lstStyle/>
          <a:p>
            <a:fld id="{2D2D526A-7074-48CC-8E06-2ED0A9E8C81C}" type="datetimeFigureOut">
              <a:rPr lang="en-AU" smtClean="0"/>
              <a:t>29/09/2023</a:t>
            </a:fld>
            <a:endParaRPr lang="en-AU"/>
          </a:p>
        </p:txBody>
      </p:sp>
      <p:sp>
        <p:nvSpPr>
          <p:cNvPr id="6" name="Footer Placeholder 5">
            <a:extLst>
              <a:ext uri="{FF2B5EF4-FFF2-40B4-BE49-F238E27FC236}">
                <a16:creationId xmlns:a16="http://schemas.microsoft.com/office/drawing/2014/main" id="{DF342787-70CD-D3CC-DA16-D8509589995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6D36C0B-1128-06DF-A4AB-C819A904F440}"/>
              </a:ext>
            </a:extLst>
          </p:cNvPr>
          <p:cNvSpPr>
            <a:spLocks noGrp="1"/>
          </p:cNvSpPr>
          <p:nvPr>
            <p:ph type="sldNum" sz="quarter" idx="12"/>
          </p:nvPr>
        </p:nvSpPr>
        <p:spPr/>
        <p:txBody>
          <a:bodyPr/>
          <a:lstStyle/>
          <a:p>
            <a:fld id="{93F8C028-8452-4DC2-B981-D44FF74206E2}" type="slidenum">
              <a:rPr lang="en-AU" smtClean="0"/>
              <a:t>‹#›</a:t>
            </a:fld>
            <a:endParaRPr lang="en-AU"/>
          </a:p>
        </p:txBody>
      </p:sp>
    </p:spTree>
    <p:extLst>
      <p:ext uri="{BB962C8B-B14F-4D97-AF65-F5344CB8AC3E}">
        <p14:creationId xmlns:p14="http://schemas.microsoft.com/office/powerpoint/2010/main" val="28522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A2919A-C4E0-8101-8C91-5123EE1DEE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96C4303-FE5E-2519-85D0-43A8F53EB8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D5974A-A9D5-8A16-2841-A299CB068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D526A-7074-48CC-8E06-2ED0A9E8C81C}" type="datetimeFigureOut">
              <a:rPr lang="en-AU" smtClean="0"/>
              <a:t>29/09/2023</a:t>
            </a:fld>
            <a:endParaRPr lang="en-AU"/>
          </a:p>
        </p:txBody>
      </p:sp>
      <p:sp>
        <p:nvSpPr>
          <p:cNvPr id="5" name="Footer Placeholder 4">
            <a:extLst>
              <a:ext uri="{FF2B5EF4-FFF2-40B4-BE49-F238E27FC236}">
                <a16:creationId xmlns:a16="http://schemas.microsoft.com/office/drawing/2014/main" id="{E7762EBC-15F3-6D29-B3CC-FA683BE282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72383BF-38D9-CDE2-3061-18D867CA2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8C028-8452-4DC2-B981-D44FF74206E2}" type="slidenum">
              <a:rPr lang="en-AU" smtClean="0"/>
              <a:t>‹#›</a:t>
            </a:fld>
            <a:endParaRPr lang="en-AU"/>
          </a:p>
        </p:txBody>
      </p:sp>
    </p:spTree>
    <p:extLst>
      <p:ext uri="{BB962C8B-B14F-4D97-AF65-F5344CB8AC3E}">
        <p14:creationId xmlns:p14="http://schemas.microsoft.com/office/powerpoint/2010/main" val="759282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61BA1C-124C-6A44-B4A2-7654FADF721D}"/>
              </a:ext>
            </a:extLst>
          </p:cNvPr>
          <p:cNvPicPr>
            <a:picLocks noChangeAspect="1"/>
          </p:cNvPicPr>
          <p:nvPr userDrawn="1"/>
        </p:nvPicPr>
        <p:blipFill>
          <a:blip r:embed="rId9"/>
          <a:srcRect/>
          <a:stretch/>
        </p:blipFill>
        <p:spPr>
          <a:xfrm>
            <a:off x="-41017" y="-7535"/>
            <a:ext cx="12246416" cy="6888609"/>
          </a:xfrm>
          <a:prstGeom prst="rect">
            <a:avLst/>
          </a:prstGeom>
          <a:noFill/>
        </p:spPr>
      </p:pic>
      <p:sp>
        <p:nvSpPr>
          <p:cNvPr id="2" name="Title Placeholder 1">
            <a:extLst>
              <a:ext uri="{FF2B5EF4-FFF2-40B4-BE49-F238E27FC236}">
                <a16:creationId xmlns:a16="http://schemas.microsoft.com/office/drawing/2014/main" id="{DBC3C957-9843-2C42-8E53-8EBC52F9C2A8}"/>
              </a:ext>
            </a:extLst>
          </p:cNvPr>
          <p:cNvSpPr>
            <a:spLocks noGrp="1"/>
          </p:cNvSpPr>
          <p:nvPr>
            <p:ph type="title"/>
          </p:nvPr>
        </p:nvSpPr>
        <p:spPr>
          <a:xfrm>
            <a:off x="817879" y="875666"/>
            <a:ext cx="10559204" cy="922654"/>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2370A0-955A-F04E-A9B3-E28CE2FEDCE8}"/>
              </a:ext>
            </a:extLst>
          </p:cNvPr>
          <p:cNvSpPr>
            <a:spLocks noGrp="1"/>
          </p:cNvSpPr>
          <p:nvPr>
            <p:ph type="body" idx="1"/>
          </p:nvPr>
        </p:nvSpPr>
        <p:spPr>
          <a:xfrm>
            <a:off x="825163" y="1916113"/>
            <a:ext cx="10538883" cy="42608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5D1B74E0-67F3-CB41-834F-1ECF6B55BC85}"/>
              </a:ext>
            </a:extLst>
          </p:cNvPr>
          <p:cNvSpPr>
            <a:spLocks noGrp="1"/>
          </p:cNvSpPr>
          <p:nvPr>
            <p:ph type="sldNum" sz="quarter" idx="4"/>
          </p:nvPr>
        </p:nvSpPr>
        <p:spPr>
          <a:xfrm>
            <a:off x="8610600" y="6341111"/>
            <a:ext cx="2743200" cy="365125"/>
          </a:xfrm>
          <a:prstGeom prst="rect">
            <a:avLst/>
          </a:prstGeom>
        </p:spPr>
        <p:txBody>
          <a:bodyPr vert="horz" lIns="0" tIns="0" rIns="0" bIns="0" rtlCol="0" anchor="b" anchorCtr="0"/>
          <a:lstStyle>
            <a:lvl1pPr algn="r">
              <a:defRPr sz="1400">
                <a:solidFill>
                  <a:schemeClr val="accent5"/>
                </a:solidFill>
              </a:defRPr>
            </a:lvl1pPr>
          </a:lstStyle>
          <a:p>
            <a:fld id="{3AB582AB-04A4-9546-962E-EE9923EF828A}" type="slidenum">
              <a:rPr lang="en-US" smtClean="0"/>
              <a:pPr/>
              <a:t>‹#›</a:t>
            </a:fld>
            <a:endParaRPr lang="en-US" dirty="0"/>
          </a:p>
        </p:txBody>
      </p:sp>
      <p:sp>
        <p:nvSpPr>
          <p:cNvPr id="10" name="Footer Placeholder 9">
            <a:extLst>
              <a:ext uri="{FF2B5EF4-FFF2-40B4-BE49-F238E27FC236}">
                <a16:creationId xmlns:a16="http://schemas.microsoft.com/office/drawing/2014/main" id="{DEB03132-59E6-9142-8656-178DACB01763}"/>
              </a:ext>
            </a:extLst>
          </p:cNvPr>
          <p:cNvSpPr>
            <a:spLocks noGrp="1"/>
          </p:cNvSpPr>
          <p:nvPr>
            <p:ph type="ftr" sz="quarter" idx="3"/>
          </p:nvPr>
        </p:nvSpPr>
        <p:spPr>
          <a:xfrm>
            <a:off x="828040" y="6424931"/>
            <a:ext cx="4114800" cy="365125"/>
          </a:xfrm>
          <a:prstGeom prst="rect">
            <a:avLst/>
          </a:prstGeom>
        </p:spPr>
        <p:txBody>
          <a:bodyPr vert="horz" lIns="0" tIns="0" rIns="0" bIns="0" rtlCol="0" anchor="ctr"/>
          <a:lstStyle>
            <a:lvl1pPr algn="l">
              <a:defRPr sz="1300">
                <a:solidFill>
                  <a:schemeClr val="accent6"/>
                </a:solidFill>
              </a:defRPr>
            </a:lvl1pPr>
          </a:lstStyle>
          <a:p>
            <a:r>
              <a:rPr lang="en-US"/>
              <a:t>TITLE 2021</a:t>
            </a:r>
            <a:endParaRPr lang="en-US" dirty="0"/>
          </a:p>
        </p:txBody>
      </p:sp>
    </p:spTree>
    <p:extLst>
      <p:ext uri="{BB962C8B-B14F-4D97-AF65-F5344CB8AC3E}">
        <p14:creationId xmlns:p14="http://schemas.microsoft.com/office/powerpoint/2010/main" val="214153309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med">
    <p:fade/>
  </p:transition>
  <p:hf hdr="0" dt="0"/>
  <p:txStyles>
    <p:titleStyle>
      <a:lvl1pPr algn="l" defTabSz="914400" rtl="0" eaLnBrk="1" latinLnBrk="0" hangingPunct="1">
        <a:lnSpc>
          <a:spcPct val="90000"/>
        </a:lnSpc>
        <a:spcBef>
          <a:spcPct val="0"/>
        </a:spcBef>
        <a:buNone/>
        <a:defRPr sz="4000" b="1" i="0" kern="1200">
          <a:solidFill>
            <a:schemeClr val="bg1"/>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00000"/>
        </a:lnSpc>
        <a:spcBef>
          <a:spcPts val="1000"/>
        </a:spcBef>
        <a:spcAft>
          <a:spcPts val="500"/>
        </a:spcAft>
        <a:buClr>
          <a:schemeClr val="accent6"/>
        </a:buClr>
        <a:buSzPct val="70000"/>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100000"/>
        </a:lnSpc>
        <a:spcBef>
          <a:spcPts val="500"/>
        </a:spcBef>
        <a:spcAft>
          <a:spcPts val="500"/>
        </a:spcAft>
        <a:buClr>
          <a:schemeClr val="accent6"/>
        </a:buClr>
        <a:buSzPct val="70000"/>
        <a:buFont typeface="Arial" panose="020B0604020202020204" pitchFamily="34" charset="0"/>
        <a:buChar char="•"/>
        <a:defRPr sz="2800" kern="1200">
          <a:solidFill>
            <a:schemeClr val="accent6"/>
          </a:solidFill>
          <a:latin typeface="+mn-lt"/>
          <a:ea typeface="+mn-ea"/>
          <a:cs typeface="+mn-cs"/>
        </a:defRPr>
      </a:lvl2pPr>
      <a:lvl3pPr marL="1143000" indent="-228600" algn="l" defTabSz="914400" rtl="0" eaLnBrk="1" latinLnBrk="0" hangingPunct="1">
        <a:lnSpc>
          <a:spcPct val="100000"/>
        </a:lnSpc>
        <a:spcBef>
          <a:spcPts val="500"/>
        </a:spcBef>
        <a:spcAft>
          <a:spcPts val="500"/>
        </a:spcAft>
        <a:buClr>
          <a:schemeClr val="accent6"/>
        </a:buClr>
        <a:buSzPct val="70000"/>
        <a:buFont typeface="Arial" panose="020B0604020202020204" pitchFamily="34" charset="0"/>
        <a:buChar char="•"/>
        <a:defRPr sz="2800" kern="1200">
          <a:solidFill>
            <a:schemeClr val="accent6"/>
          </a:solidFill>
          <a:latin typeface="+mn-lt"/>
          <a:ea typeface="+mn-ea"/>
          <a:cs typeface="+mn-cs"/>
        </a:defRPr>
      </a:lvl3pPr>
      <a:lvl4pPr marL="1600200" indent="-228600" algn="l" defTabSz="914400" rtl="0" eaLnBrk="1" latinLnBrk="0" hangingPunct="1">
        <a:lnSpc>
          <a:spcPct val="100000"/>
        </a:lnSpc>
        <a:spcBef>
          <a:spcPts val="500"/>
        </a:spcBef>
        <a:spcAft>
          <a:spcPts val="500"/>
        </a:spcAft>
        <a:buClr>
          <a:schemeClr val="accent6"/>
        </a:buClr>
        <a:buSzPct val="70000"/>
        <a:buFont typeface="Arial" panose="020B0604020202020204" pitchFamily="34" charset="0"/>
        <a:buChar char="•"/>
        <a:defRPr sz="2800" kern="1200">
          <a:solidFill>
            <a:schemeClr val="accent6"/>
          </a:solidFill>
          <a:latin typeface="+mn-lt"/>
          <a:ea typeface="+mn-ea"/>
          <a:cs typeface="+mn-cs"/>
        </a:defRPr>
      </a:lvl4pPr>
      <a:lvl5pPr marL="2057400" indent="-228600" algn="l" defTabSz="914400" rtl="0" eaLnBrk="1" latinLnBrk="0" hangingPunct="1">
        <a:lnSpc>
          <a:spcPct val="100000"/>
        </a:lnSpc>
        <a:spcBef>
          <a:spcPts val="500"/>
        </a:spcBef>
        <a:spcAft>
          <a:spcPts val="500"/>
        </a:spcAft>
        <a:buClr>
          <a:schemeClr val="accent6"/>
        </a:buClr>
        <a:buSzPct val="70000"/>
        <a:buFont typeface="Arial" panose="020B0604020202020204" pitchFamily="34" charset="0"/>
        <a:buChar char="•"/>
        <a:defRPr sz="2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0">
          <p15:clr>
            <a:srgbClr val="F26B43"/>
          </p15:clr>
        </p15:guide>
        <p15:guide id="2" pos="3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30CE8D-E1AD-AB44-8816-136624347EC5}"/>
              </a:ext>
            </a:extLst>
          </p:cNvPr>
          <p:cNvPicPr>
            <a:picLocks noChangeAspect="1"/>
          </p:cNvPicPr>
          <p:nvPr/>
        </p:nvPicPr>
        <p:blipFill>
          <a:blip r:embed="rId5"/>
          <a:srcRect/>
          <a:stretch/>
        </p:blipFill>
        <p:spPr>
          <a:xfrm>
            <a:off x="-82296" y="-671718"/>
            <a:ext cx="12192000" cy="7965649"/>
          </a:xfrm>
          <a:prstGeom prst="rect">
            <a:avLst/>
          </a:prstGeom>
        </p:spPr>
      </p:pic>
      <p:sp>
        <p:nvSpPr>
          <p:cNvPr id="2" name="Title 1">
            <a:extLst>
              <a:ext uri="{FF2B5EF4-FFF2-40B4-BE49-F238E27FC236}">
                <a16:creationId xmlns:a16="http://schemas.microsoft.com/office/drawing/2014/main" id="{6BF4D4B6-F28E-FE46-B0CD-B9D4F536F707}"/>
              </a:ext>
            </a:extLst>
          </p:cNvPr>
          <p:cNvSpPr>
            <a:spLocks noGrp="1"/>
          </p:cNvSpPr>
          <p:nvPr>
            <p:ph type="ctrTitle"/>
          </p:nvPr>
        </p:nvSpPr>
        <p:spPr>
          <a:xfrm>
            <a:off x="1965087" y="1872042"/>
            <a:ext cx="8261827" cy="2878130"/>
          </a:xfrm>
        </p:spPr>
        <p:txBody>
          <a:bodyPr anchor="t" anchorCtr="0">
            <a:noAutofit/>
          </a:bodyPr>
          <a:lstStyle/>
          <a:p>
            <a:pPr>
              <a:lnSpc>
                <a:spcPct val="85000"/>
              </a:lnSpc>
            </a:pPr>
            <a:r>
              <a:rPr lang="en-US" sz="3600" dirty="0">
                <a:solidFill>
                  <a:schemeClr val="bg1"/>
                </a:solidFill>
              </a:rPr>
              <a:t>RRIPM PROJECT:</a:t>
            </a:r>
            <a:br>
              <a:rPr lang="en-US" sz="3600" dirty="0">
                <a:solidFill>
                  <a:schemeClr val="bg1"/>
                </a:solidFill>
              </a:rPr>
            </a:br>
            <a:br>
              <a:rPr lang="en-US" sz="3600" dirty="0">
                <a:solidFill>
                  <a:schemeClr val="bg1"/>
                </a:solidFill>
              </a:rPr>
            </a:br>
            <a:r>
              <a:rPr lang="en-US" sz="3600" dirty="0">
                <a:solidFill>
                  <a:schemeClr val="bg1"/>
                </a:solidFill>
              </a:rPr>
              <a:t>Rural Remote Institute of Palliative Medicine</a:t>
            </a:r>
            <a:endParaRPr lang="en-US" sz="3600" spc="-100" dirty="0">
              <a:solidFill>
                <a:schemeClr val="bg1"/>
              </a:solidFill>
            </a:endParaRPr>
          </a:p>
        </p:txBody>
      </p:sp>
      <p:sp>
        <p:nvSpPr>
          <p:cNvPr id="3" name="Subtitle 2">
            <a:extLst>
              <a:ext uri="{FF2B5EF4-FFF2-40B4-BE49-F238E27FC236}">
                <a16:creationId xmlns:a16="http://schemas.microsoft.com/office/drawing/2014/main" id="{7FCF6681-5EA2-2344-AB70-F87122523CC4}"/>
              </a:ext>
            </a:extLst>
          </p:cNvPr>
          <p:cNvSpPr>
            <a:spLocks noGrp="1"/>
          </p:cNvSpPr>
          <p:nvPr>
            <p:ph type="subTitle" idx="1"/>
          </p:nvPr>
        </p:nvSpPr>
        <p:spPr>
          <a:xfrm>
            <a:off x="3254534" y="3924803"/>
            <a:ext cx="5682932" cy="2400579"/>
          </a:xfrm>
        </p:spPr>
        <p:txBody>
          <a:bodyPr>
            <a:noAutofit/>
          </a:bodyPr>
          <a:lstStyle/>
          <a:p>
            <a:pPr>
              <a:lnSpc>
                <a:spcPct val="90000"/>
              </a:lnSpc>
            </a:pPr>
            <a:r>
              <a:rPr lang="en-US" sz="6600" dirty="0">
                <a:solidFill>
                  <a:schemeClr val="bg1"/>
                </a:solidFill>
              </a:rPr>
              <a:t>Update</a:t>
            </a:r>
          </a:p>
          <a:p>
            <a:pPr>
              <a:lnSpc>
                <a:spcPct val="90000"/>
              </a:lnSpc>
            </a:pPr>
            <a:r>
              <a:rPr lang="en-US" sz="3600" dirty="0">
                <a:solidFill>
                  <a:schemeClr val="bg1"/>
                </a:solidFill>
              </a:rPr>
              <a:t>September 2023</a:t>
            </a:r>
          </a:p>
        </p:txBody>
      </p:sp>
      <p:cxnSp>
        <p:nvCxnSpPr>
          <p:cNvPr id="8" name="Straight Connector 7">
            <a:extLst>
              <a:ext uri="{FF2B5EF4-FFF2-40B4-BE49-F238E27FC236}">
                <a16:creationId xmlns:a16="http://schemas.microsoft.com/office/drawing/2014/main" id="{4ACA2E1C-EA01-3649-8205-000430421D49}"/>
              </a:ext>
            </a:extLst>
          </p:cNvPr>
          <p:cNvCxnSpPr>
            <a:cxnSpLocks/>
          </p:cNvCxnSpPr>
          <p:nvPr/>
        </p:nvCxnSpPr>
        <p:spPr>
          <a:xfrm>
            <a:off x="2133600" y="5201920"/>
            <a:ext cx="254508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10C7637-4B13-242C-9CDD-162369547DEB}"/>
              </a:ext>
            </a:extLst>
          </p:cNvPr>
          <p:cNvSpPr txBox="1"/>
          <p:nvPr/>
        </p:nvSpPr>
        <p:spPr>
          <a:xfrm>
            <a:off x="2349631" y="5813449"/>
            <a:ext cx="6094428" cy="493981"/>
          </a:xfrm>
          <a:prstGeom prst="rect">
            <a:avLst/>
          </a:prstGeom>
          <a:noFill/>
        </p:spPr>
        <p:txBody>
          <a:bodyPr wrap="square">
            <a:spAutoFit/>
          </a:bodyPr>
          <a:lstStyle/>
          <a:p>
            <a:pPr>
              <a:lnSpc>
                <a:spcPct val="90000"/>
              </a:lnSpc>
              <a:buClr>
                <a:srgbClr val="414041"/>
              </a:buClr>
            </a:pPr>
            <a:r>
              <a:rPr lang="en-US" sz="1100" b="1" dirty="0">
                <a:solidFill>
                  <a:srgbClr val="A0CE57"/>
                </a:solidFill>
                <a:latin typeface="Calibri" panose="020F0502020204030204"/>
              </a:rPr>
              <a:t>PRESENTED BY </a:t>
            </a:r>
            <a:br>
              <a:rPr lang="en-US" sz="1800" dirty="0">
                <a:solidFill>
                  <a:srgbClr val="A0CE57"/>
                </a:solidFill>
                <a:latin typeface="Calibri" panose="020F0502020204030204"/>
              </a:rPr>
            </a:br>
            <a:r>
              <a:rPr lang="en-US" sz="1800" dirty="0">
                <a:solidFill>
                  <a:srgbClr val="FFFFFF"/>
                </a:solidFill>
                <a:latin typeface="Calibri" panose="020F0502020204030204"/>
              </a:rPr>
              <a:t>Jo Risk, Project Manager</a:t>
            </a:r>
            <a:endParaRPr lang="en-US" sz="1800" b="1" dirty="0">
              <a:solidFill>
                <a:srgbClr val="FFFFFF"/>
              </a:solidFill>
              <a:latin typeface="Calibri" panose="020F0502020204030204"/>
            </a:endParaRPr>
          </a:p>
        </p:txBody>
      </p:sp>
      <p:pic>
        <p:nvPicPr>
          <p:cNvPr id="106" name="Video 105">
            <a:hlinkClick r:id="" action="ppaction://media"/>
            <a:extLst>
              <a:ext uri="{FF2B5EF4-FFF2-40B4-BE49-F238E27FC236}">
                <a16:creationId xmlns:a16="http://schemas.microsoft.com/office/drawing/2014/main" id="{BB3980D2-42CE-A695-74B2-0B860B1C713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pic>
        <p:nvPicPr>
          <p:cNvPr id="107" name="Video 106">
            <a:hlinkClick r:id="" action="ppaction://media"/>
            <a:extLst>
              <a:ext uri="{FF2B5EF4-FFF2-40B4-BE49-F238E27FC236}">
                <a16:creationId xmlns:a16="http://schemas.microsoft.com/office/drawing/2014/main" id="{6745EEEE-E863-CAD5-F95F-F3E66F3BE89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8444059" y="3376562"/>
            <a:ext cx="3476692" cy="3497059"/>
          </a:xfrm>
          <a:prstGeom prst="ellipse">
            <a:avLst/>
          </a:prstGeom>
        </p:spPr>
      </p:pic>
    </p:spTree>
    <p:extLst>
      <p:ext uri="{BB962C8B-B14F-4D97-AF65-F5344CB8AC3E}">
        <p14:creationId xmlns:p14="http://schemas.microsoft.com/office/powerpoint/2010/main" val="2873040597"/>
      </p:ext>
    </p:extLst>
  </p:cSld>
  <p:clrMapOvr>
    <a:masterClrMapping/>
  </p:clrMapOvr>
  <p:transition spd="slow" advTm="1582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1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6"/>
                </p:tgtEl>
              </p:cMediaNode>
            </p:video>
            <p:seq concurrent="1" nextAc="seek">
              <p:cTn id="11" restart="whenNotActive" fill="hold" evtFilter="cancelBubble" nodeType="interactiveSeq">
                <p:stCondLst>
                  <p:cond evt="onClick" delay="0">
                    <p:tgtEl>
                      <p:spTgt spid="10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06"/>
                                        </p:tgtEl>
                                      </p:cBhvr>
                                    </p:cmd>
                                  </p:childTnLst>
                                </p:cTn>
                              </p:par>
                            </p:childTnLst>
                          </p:cTn>
                        </p:par>
                      </p:childTnLst>
                    </p:cTn>
                  </p:par>
                </p:childTnLst>
              </p:cTn>
              <p:nextCondLst>
                <p:cond evt="onClick" delay="0">
                  <p:tgtEl>
                    <p:spTgt spid="106"/>
                  </p:tgtEl>
                </p:cond>
              </p:nextCondLst>
            </p:seq>
            <p:video>
              <p:cMediaNode vol="80000">
                <p:cTn id="16" fill="hold" display="0">
                  <p:stCondLst>
                    <p:cond delay="indefinite"/>
                  </p:stCondLst>
                </p:cTn>
                <p:tgtEl>
                  <p:spTgt spid="107"/>
                </p:tgtEl>
              </p:cMediaNode>
            </p:video>
            <p:seq concurrent="1" nextAc="seek">
              <p:cTn id="17" restart="whenNotActive" fill="hold" evtFilter="cancelBubble" nodeType="interactiveSeq">
                <p:stCondLst>
                  <p:cond evt="onClick" delay="0">
                    <p:tgtEl>
                      <p:spTgt spid="10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7"/>
                                        </p:tgtEl>
                                      </p:cBhvr>
                                    </p:cmd>
                                  </p:childTnLst>
                                </p:cTn>
                              </p:par>
                            </p:childTnLst>
                          </p:cTn>
                        </p:par>
                      </p:childTnLst>
                    </p:cTn>
                  </p:par>
                </p:childTnLst>
              </p:cTn>
              <p:nextCondLst>
                <p:cond evt="onClick" delay="0">
                  <p:tgtEl>
                    <p:spTgt spid="10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A475-1A4D-7C43-AA2B-971948E3FEEA}"/>
              </a:ext>
            </a:extLst>
          </p:cNvPr>
          <p:cNvSpPr>
            <a:spLocks noGrp="1"/>
          </p:cNvSpPr>
          <p:nvPr>
            <p:ph type="title"/>
          </p:nvPr>
        </p:nvSpPr>
        <p:spPr>
          <a:xfrm>
            <a:off x="1065229" y="2018563"/>
            <a:ext cx="7784131" cy="3609239"/>
          </a:xfrm>
        </p:spPr>
        <p:txBody>
          <a:bodyPr>
            <a:normAutofit fontScale="90000"/>
          </a:bodyPr>
          <a:lstStyle/>
          <a:p>
            <a:pPr>
              <a:lnSpc>
                <a:spcPct val="100000"/>
              </a:lnSpc>
            </a:pPr>
            <a:r>
              <a:rPr lang="en-US" sz="2200" b="1" dirty="0"/>
              <a:t>RRIPM project is funded through RACP with a Flexible Approach to Training in Expanded Settings [FATES] grant through Commonwealth Department of Health and Aged care.</a:t>
            </a:r>
            <a:br>
              <a:rPr lang="en-US" sz="2200" b="1" dirty="0"/>
            </a:br>
            <a:br>
              <a:rPr lang="en-US" sz="2200" b="1" dirty="0"/>
            </a:br>
            <a:r>
              <a:rPr lang="en-US" sz="2200" b="1" dirty="0"/>
              <a:t>Aim: </a:t>
            </a:r>
            <a:br>
              <a:rPr lang="en-US" sz="2200" b="1" dirty="0"/>
            </a:br>
            <a:r>
              <a:rPr lang="en-AU" sz="2200" b="1" kern="100" dirty="0">
                <a:effectLst/>
                <a:latin typeface="Calibri" panose="020F0502020204030204" pitchFamily="34" charset="0"/>
                <a:ea typeface="Calibri" panose="020F0502020204030204" pitchFamily="34" charset="0"/>
                <a:cs typeface="Times New Roman" panose="02020603050405020304" pitchFamily="18" charset="0"/>
              </a:rPr>
              <a:t>to enhance advanced palliative medicine training in rural locations.</a:t>
            </a:r>
            <a:br>
              <a:rPr lang="en-AU" sz="2200" b="1" kern="100" dirty="0">
                <a:effectLst/>
                <a:latin typeface="Calibri" panose="020F0502020204030204" pitchFamily="34" charset="0"/>
                <a:ea typeface="Calibri" panose="020F0502020204030204" pitchFamily="34" charset="0"/>
                <a:cs typeface="Times New Roman" panose="02020603050405020304" pitchFamily="18" charset="0"/>
              </a:rPr>
            </a:br>
            <a:br>
              <a:rPr lang="en-AU" sz="2200" b="1" kern="100" dirty="0">
                <a:effectLst/>
                <a:latin typeface="Calibri" panose="020F0502020204030204" pitchFamily="34" charset="0"/>
                <a:ea typeface="Calibri" panose="020F0502020204030204" pitchFamily="34" charset="0"/>
                <a:cs typeface="Times New Roman" panose="02020603050405020304" pitchFamily="18" charset="0"/>
              </a:rPr>
            </a:br>
            <a:r>
              <a:rPr lang="en-AU" sz="2200" b="1" kern="100" dirty="0">
                <a:effectLst/>
                <a:latin typeface="Calibri" panose="020F0502020204030204" pitchFamily="34" charset="0"/>
                <a:ea typeface="Calibri" panose="020F0502020204030204" pitchFamily="34" charset="0"/>
                <a:cs typeface="Times New Roman" panose="02020603050405020304" pitchFamily="18" charset="0"/>
              </a:rPr>
              <a:t>Progress to date:</a:t>
            </a:r>
            <a:br>
              <a:rPr lang="en-AU" sz="2200" b="1" kern="100" dirty="0">
                <a:effectLst/>
                <a:latin typeface="Calibri" panose="020F0502020204030204" pitchFamily="34" charset="0"/>
                <a:ea typeface="Calibri" panose="020F0502020204030204" pitchFamily="34" charset="0"/>
                <a:cs typeface="Times New Roman" panose="02020603050405020304" pitchFamily="18" charset="0"/>
              </a:rPr>
            </a:br>
            <a:r>
              <a:rPr lang="en-AU" sz="2200" b="1" kern="100" dirty="0">
                <a:effectLst/>
                <a:latin typeface="Calibri" panose="020F0502020204030204" pitchFamily="34" charset="0"/>
                <a:ea typeface="Calibri" panose="020F0502020204030204" pitchFamily="34" charset="0"/>
                <a:cs typeface="Times New Roman" panose="02020603050405020304" pitchFamily="18" charset="0"/>
              </a:rPr>
              <a:t>- Steering committee in place</a:t>
            </a:r>
            <a:br>
              <a:rPr lang="en-AU" sz="2200" b="1" kern="100" dirty="0">
                <a:effectLst/>
                <a:latin typeface="Calibri" panose="020F0502020204030204" pitchFamily="34" charset="0"/>
                <a:ea typeface="Calibri" panose="020F0502020204030204" pitchFamily="34" charset="0"/>
                <a:cs typeface="Times New Roman" panose="02020603050405020304" pitchFamily="18" charset="0"/>
              </a:rPr>
            </a:br>
            <a:r>
              <a:rPr lang="en-AU" sz="22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a:solidFill>
                  <a:schemeClr val="tx2"/>
                </a:solidFill>
              </a:rPr>
              <a:t>Scoping phase has begun with interviews underway</a:t>
            </a:r>
            <a:br>
              <a:rPr lang="en-US" sz="1800" b="1" dirty="0">
                <a:solidFill>
                  <a:schemeClr val="tx2"/>
                </a:solidFill>
              </a:rPr>
            </a:br>
            <a:br>
              <a:rPr lang="en-AU" sz="1800" b="1"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b="1" dirty="0"/>
          </a:p>
        </p:txBody>
      </p:sp>
      <p:sp>
        <p:nvSpPr>
          <p:cNvPr id="4" name="Slide Number Placeholder 3">
            <a:extLst>
              <a:ext uri="{FF2B5EF4-FFF2-40B4-BE49-F238E27FC236}">
                <a16:creationId xmlns:a16="http://schemas.microsoft.com/office/drawing/2014/main" id="{090B3E34-B599-594F-AE7A-65F6F0381DCD}"/>
              </a:ext>
            </a:extLst>
          </p:cNvPr>
          <p:cNvSpPr>
            <a:spLocks noGrp="1"/>
          </p:cNvSpPr>
          <p:nvPr>
            <p:ph type="sldNum" sz="quarter" idx="12"/>
          </p:nvPr>
        </p:nvSpPr>
        <p:spPr/>
        <p:txBody>
          <a:bodyPr/>
          <a:lstStyle/>
          <a:p>
            <a:fld id="{378D07C6-8FC6-D245-8963-506BA2421A78}" type="slidenum">
              <a:rPr lang="en-US">
                <a:solidFill>
                  <a:srgbClr val="FFFFFF"/>
                </a:solidFill>
                <a:latin typeface="Calibri" panose="020F0502020204030204"/>
              </a:rPr>
              <a:pPr/>
              <a:t>2</a:t>
            </a:fld>
            <a:endParaRPr lang="en-US" dirty="0">
              <a:solidFill>
                <a:srgbClr val="FFFFFF"/>
              </a:solidFill>
              <a:latin typeface="Calibri" panose="020F0502020204030204"/>
            </a:endParaRPr>
          </a:p>
        </p:txBody>
      </p:sp>
      <p:sp>
        <p:nvSpPr>
          <p:cNvPr id="11" name="Subtitle 2">
            <a:extLst>
              <a:ext uri="{FF2B5EF4-FFF2-40B4-BE49-F238E27FC236}">
                <a16:creationId xmlns:a16="http://schemas.microsoft.com/office/drawing/2014/main" id="{99284C64-D48C-5F42-9583-620063C407FF}"/>
              </a:ext>
            </a:extLst>
          </p:cNvPr>
          <p:cNvSpPr txBox="1">
            <a:spLocks/>
          </p:cNvSpPr>
          <p:nvPr/>
        </p:nvSpPr>
        <p:spPr>
          <a:xfrm>
            <a:off x="2135188" y="5457826"/>
            <a:ext cx="5682932" cy="127317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6"/>
              </a:buClr>
              <a:buSzPct val="70000"/>
              <a:buFont typeface="Arial" panose="020B0604020202020204" pitchFamily="34" charset="0"/>
              <a:buNone/>
              <a:defRPr sz="2000" kern="1200">
                <a:solidFill>
                  <a:schemeClr val="accent1"/>
                </a:solidFill>
                <a:latin typeface="+mn-lt"/>
                <a:ea typeface="+mn-ea"/>
                <a:cs typeface="+mn-cs"/>
              </a:defRPr>
            </a:lvl1pPr>
            <a:lvl2pPr marL="457200" indent="0" algn="l" defTabSz="914400" rtl="0" eaLnBrk="1" latinLnBrk="0" hangingPunct="1">
              <a:lnSpc>
                <a:spcPct val="100000"/>
              </a:lnSpc>
              <a:spcBef>
                <a:spcPts val="500"/>
              </a:spcBef>
              <a:spcAft>
                <a:spcPts val="500"/>
              </a:spcAft>
              <a:buClr>
                <a:schemeClr val="accent6"/>
              </a:buClr>
              <a:buSzPct val="70000"/>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500"/>
              </a:spcBef>
              <a:spcAft>
                <a:spcPts val="500"/>
              </a:spcAft>
              <a:buClr>
                <a:schemeClr val="accent6"/>
              </a:buClr>
              <a:buSzPct val="70000"/>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500"/>
              </a:spcBef>
              <a:spcAft>
                <a:spcPts val="500"/>
              </a:spcAft>
              <a:buClr>
                <a:schemeClr val="accent6"/>
              </a:buClr>
              <a:buSzPct val="70000"/>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500"/>
              </a:spcBef>
              <a:spcAft>
                <a:spcPts val="500"/>
              </a:spcAft>
              <a:buClr>
                <a:schemeClr val="accent6"/>
              </a:buClr>
              <a:buSzPct val="70000"/>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buClr>
                <a:srgbClr val="414041"/>
              </a:buClr>
            </a:pPr>
            <a:endParaRPr lang="en-US" sz="2500" dirty="0">
              <a:solidFill>
                <a:srgbClr val="A0CE57"/>
              </a:solidFill>
              <a:latin typeface="Calibri" panose="020F0502020204030204"/>
            </a:endParaRPr>
          </a:p>
        </p:txBody>
      </p:sp>
      <p:pic>
        <p:nvPicPr>
          <p:cNvPr id="65" name="Video 64">
            <a:hlinkClick r:id="" action="ppaction://media"/>
            <a:extLst>
              <a:ext uri="{FF2B5EF4-FFF2-40B4-BE49-F238E27FC236}">
                <a16:creationId xmlns:a16="http://schemas.microsoft.com/office/drawing/2014/main" id="{322AA0A0-DD56-ED42-15B1-C66DAAFE70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408894" y="3231896"/>
            <a:ext cx="3499104" cy="3499104"/>
          </a:xfrm>
          <a:prstGeom prst="ellipse">
            <a:avLst/>
          </a:prstGeom>
        </p:spPr>
      </p:pic>
    </p:spTree>
    <p:extLst>
      <p:ext uri="{BB962C8B-B14F-4D97-AF65-F5344CB8AC3E}">
        <p14:creationId xmlns:p14="http://schemas.microsoft.com/office/powerpoint/2010/main" val="4043468333"/>
      </p:ext>
    </p:extLst>
  </p:cSld>
  <p:clrMapOvr>
    <a:masterClrMapping/>
  </p:clrMapOvr>
  <p:transition spd="med" advTm="6020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5"/>
                </p:tgtEl>
              </p:cMediaNode>
            </p:video>
            <p:seq concurrent="1" nextAc="seek">
              <p:cTn id="8" restart="whenNotActive" fill="hold" evtFilter="cancelBubble" nodeType="interactiveSeq">
                <p:stCondLst>
                  <p:cond evt="onClick" delay="0">
                    <p:tgtEl>
                      <p:spTgt spid="6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5"/>
                                        </p:tgtEl>
                                      </p:cBhvr>
                                    </p:cmd>
                                  </p:childTnLst>
                                </p:cTn>
                              </p:par>
                            </p:childTnLst>
                          </p:cTn>
                        </p:par>
                      </p:childTnLst>
                    </p:cTn>
                  </p:par>
                </p:childTnLst>
              </p:cTn>
              <p:nextCondLst>
                <p:cond evt="onClick" delay="0">
                  <p:tgtEl>
                    <p:spTgt spid="6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AE3F9A-33BB-E633-CDCC-2422D452C56B}"/>
              </a:ext>
            </a:extLst>
          </p:cNvPr>
          <p:cNvSpPr>
            <a:spLocks noGrp="1"/>
          </p:cNvSpPr>
          <p:nvPr>
            <p:ph type="body" idx="1"/>
          </p:nvPr>
        </p:nvSpPr>
        <p:spPr/>
        <p:txBody>
          <a:bodyPr/>
          <a:lstStyle/>
          <a:p>
            <a:r>
              <a:rPr lang="en-AU" dirty="0"/>
              <a:t>Email: jo.risk@anzspm.org.au</a:t>
            </a:r>
          </a:p>
        </p:txBody>
      </p:sp>
      <p:sp>
        <p:nvSpPr>
          <p:cNvPr id="4" name="Slide Number Placeholder 3">
            <a:extLst>
              <a:ext uri="{FF2B5EF4-FFF2-40B4-BE49-F238E27FC236}">
                <a16:creationId xmlns:a16="http://schemas.microsoft.com/office/drawing/2014/main" id="{635BC09C-8B5C-8760-EDE3-9238A7608D63}"/>
              </a:ext>
            </a:extLst>
          </p:cNvPr>
          <p:cNvSpPr>
            <a:spLocks noGrp="1"/>
          </p:cNvSpPr>
          <p:nvPr>
            <p:ph type="sldNum" sz="quarter" idx="12"/>
          </p:nvPr>
        </p:nvSpPr>
        <p:spPr/>
        <p:txBody>
          <a:bodyPr/>
          <a:lstStyle/>
          <a:p>
            <a:fld id="{378D07C6-8FC6-D245-8963-506BA2421A78}" type="slidenum">
              <a:rPr lang="en-US" smtClean="0"/>
              <a:t>3</a:t>
            </a:fld>
            <a:endParaRPr lang="en-US" dirty="0"/>
          </a:p>
        </p:txBody>
      </p:sp>
      <p:sp>
        <p:nvSpPr>
          <p:cNvPr id="6" name="TextBox 5">
            <a:extLst>
              <a:ext uri="{FF2B5EF4-FFF2-40B4-BE49-F238E27FC236}">
                <a16:creationId xmlns:a16="http://schemas.microsoft.com/office/drawing/2014/main" id="{DA4D7768-971C-52DD-869F-0463207D9A10}"/>
              </a:ext>
            </a:extLst>
          </p:cNvPr>
          <p:cNvSpPr txBox="1"/>
          <p:nvPr/>
        </p:nvSpPr>
        <p:spPr>
          <a:xfrm>
            <a:off x="716437" y="1649947"/>
            <a:ext cx="8406352" cy="3139321"/>
          </a:xfrm>
          <a:prstGeom prst="rect">
            <a:avLst/>
          </a:prstGeom>
          <a:noFill/>
        </p:spPr>
        <p:txBody>
          <a:bodyPr wrap="square">
            <a:spAutoFit/>
          </a:bodyPr>
          <a:lstStyle/>
          <a:p>
            <a:br>
              <a:rPr lang="en-US" sz="1800" b="1" dirty="0">
                <a:solidFill>
                  <a:schemeClr val="tx2"/>
                </a:solidFill>
              </a:rPr>
            </a:br>
            <a:r>
              <a:rPr lang="en-AU"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‘what could a RRIPM do to support advanced palliative medicine training opportunities in rural locations? What does support look like? </a:t>
            </a:r>
          </a:p>
          <a:p>
            <a:endParaRPr lang="en-AU"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br>
              <a:rPr lang="en-AU"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AU" sz="20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‘what are the barriers advanced trainees, and or their supervisors face when seeking a rural career pathway?’ </a:t>
            </a:r>
          </a:p>
          <a:p>
            <a:br>
              <a:rPr lang="en-AU" sz="2000" b="1" kern="1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br>
            <a:r>
              <a:rPr lang="en-AU" sz="20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‘what are the opportunities that have yet to be realised and the partnerships to be formed to make this RRIPM vision a reality? </a:t>
            </a:r>
            <a:endParaRPr lang="en-AU" sz="2000" dirty="0">
              <a:solidFill>
                <a:schemeClr val="tx2"/>
              </a:solidFill>
            </a:endParaRPr>
          </a:p>
        </p:txBody>
      </p:sp>
      <p:pic>
        <p:nvPicPr>
          <p:cNvPr id="21" name="Video 20">
            <a:hlinkClick r:id="" action="ppaction://media"/>
            <a:extLst>
              <a:ext uri="{FF2B5EF4-FFF2-40B4-BE49-F238E27FC236}">
                <a16:creationId xmlns:a16="http://schemas.microsoft.com/office/drawing/2014/main" id="{3EBBD42F-33FF-2FD7-497D-A71FCD7BE8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8713694" y="3486832"/>
            <a:ext cx="3234645" cy="3234645"/>
          </a:xfrm>
          <a:prstGeom prst="ellipse">
            <a:avLst/>
          </a:prstGeom>
        </p:spPr>
      </p:pic>
    </p:spTree>
    <p:extLst>
      <p:ext uri="{BB962C8B-B14F-4D97-AF65-F5344CB8AC3E}">
        <p14:creationId xmlns:p14="http://schemas.microsoft.com/office/powerpoint/2010/main" val="2311947588"/>
      </p:ext>
    </p:extLst>
  </p:cSld>
  <p:clrMapOvr>
    <a:masterClrMapping/>
  </p:clrMapOvr>
  <p:transition spd="med" advTm="501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ZSPM_Master">
  <a:themeElements>
    <a:clrScheme name="ANZSPM">
      <a:dk1>
        <a:srgbClr val="00914C"/>
      </a:dk1>
      <a:lt1>
        <a:srgbClr val="000000"/>
      </a:lt1>
      <a:dk2>
        <a:srgbClr val="00914C"/>
      </a:dk2>
      <a:lt2>
        <a:srgbClr val="FFFFFF"/>
      </a:lt2>
      <a:accent1>
        <a:srgbClr val="A0CE57"/>
      </a:accent1>
      <a:accent2>
        <a:srgbClr val="00572A"/>
      </a:accent2>
      <a:accent3>
        <a:srgbClr val="A5A5A5"/>
      </a:accent3>
      <a:accent4>
        <a:srgbClr val="A0CE57"/>
      </a:accent4>
      <a:accent5>
        <a:srgbClr val="FFFFFF"/>
      </a:accent5>
      <a:accent6>
        <a:srgbClr val="414041"/>
      </a:accent6>
      <a:hlink>
        <a:srgbClr val="00914C"/>
      </a:hlink>
      <a:folHlink>
        <a:srgbClr val="00572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ZSPM_Master_Powerpoint" id="{FE2CCC57-4788-4E0F-88D6-660929AE15AB}" vid="{4D705625-7736-4D11-B9CB-241D9D2B727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04906F226B8DB4F959ECD05AB7B2EFD" ma:contentTypeVersion="17" ma:contentTypeDescription="Create a new document." ma:contentTypeScope="" ma:versionID="10fc9c4aab936a1a3e7bc37f07f2d429">
  <xsd:schema xmlns:xsd="http://www.w3.org/2001/XMLSchema" xmlns:xs="http://www.w3.org/2001/XMLSchema" xmlns:p="http://schemas.microsoft.com/office/2006/metadata/properties" xmlns:ns2="492eebcb-fccb-4bac-823d-42279cb47171" xmlns:ns3="051372ac-a296-4a96-b209-7a6bb3d7458e" targetNamespace="http://schemas.microsoft.com/office/2006/metadata/properties" ma:root="true" ma:fieldsID="e3706f266015d6fa2af5d231c669c4fd" ns2:_="" ns3:_="">
    <xsd:import namespace="492eebcb-fccb-4bac-823d-42279cb47171"/>
    <xsd:import namespace="051372ac-a296-4a96-b209-7a6bb3d7458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eebcb-fccb-4bac-823d-42279cb471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fbce47a-bf15-4d0f-9688-cbf9e05480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1372ac-a296-4a96-b209-7a6bb3d7458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f00028-99ab-485b-a523-642cb153f0b0}" ma:internalName="TaxCatchAll" ma:showField="CatchAllData" ma:web="051372ac-a296-4a96-b209-7a6bb3d7458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6610B1-2C52-4951-A4F4-BD00249C13C7}">
  <ds:schemaRefs>
    <ds:schemaRef ds:uri="http://schemas.microsoft.com/sharepoint/v3/contenttype/forms"/>
  </ds:schemaRefs>
</ds:datastoreItem>
</file>

<file path=customXml/itemProps2.xml><?xml version="1.0" encoding="utf-8"?>
<ds:datastoreItem xmlns:ds="http://schemas.openxmlformats.org/officeDocument/2006/customXml" ds:itemID="{4DDAD930-5F3A-43B2-AC9F-1BCC10499E50}"/>
</file>

<file path=docProps/app.xml><?xml version="1.0" encoding="utf-8"?>
<Properties xmlns="http://schemas.openxmlformats.org/officeDocument/2006/extended-properties" xmlns:vt="http://schemas.openxmlformats.org/officeDocument/2006/docPropsVTypes">
  <TotalTime>263</TotalTime>
  <Words>469</Words>
  <Application>Microsoft Office PowerPoint</Application>
  <PresentationFormat>Widescreen</PresentationFormat>
  <Paragraphs>35</Paragraphs>
  <Slides>3</Slides>
  <Notes>3</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vt:i4>
      </vt:variant>
    </vt:vector>
  </HeadingPairs>
  <TitlesOfParts>
    <vt:vector size="9" baseType="lpstr">
      <vt:lpstr>Arial</vt:lpstr>
      <vt:lpstr>Calibri</vt:lpstr>
      <vt:lpstr>Calibri Light</vt:lpstr>
      <vt:lpstr>Fira Sans</vt:lpstr>
      <vt:lpstr>Office Theme</vt:lpstr>
      <vt:lpstr>ANZSPM_Master</vt:lpstr>
      <vt:lpstr>RRIPM PROJECT:  Rural Remote Institute of Palliative Medicine</vt:lpstr>
      <vt:lpstr>RRIPM project is funded through RACP with a Flexible Approach to Training in Expanded Settings [FATES] grant through Commonwealth Department of Health and Aged care.  Aim:  to enhance advanced palliative medicine training in rural locations.  Progress to date: - Steering committee in place - Scoping phase has begun with interviews underway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RRIPM PROJECT:  Rural Remote Institute of Palliative Medicine</dc:title>
  <dc:creator>Jo  Risk</dc:creator>
  <cp:lastModifiedBy>Jo  Risk</cp:lastModifiedBy>
  <cp:revision>3</cp:revision>
  <dcterms:created xsi:type="dcterms:W3CDTF">2023-09-20T23:31:35Z</dcterms:created>
  <dcterms:modified xsi:type="dcterms:W3CDTF">2023-09-29T01:05:25Z</dcterms:modified>
</cp:coreProperties>
</file>